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3.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4.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6.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8.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10.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diagrams/data2.xml" ContentType="application/vnd.openxmlformats-officedocument.drawingml.diagramData+xml"/>
  <Override PartName="/ppt/diagrams/data5.xml" ContentType="application/vnd.openxmlformats-officedocument.drawingml.diagramData+xml"/>
  <Override PartName="/ppt/diagrams/data7.xml" ContentType="application/vnd.openxmlformats-officedocument.drawingml.diagramData+xml"/>
  <Override PartName="/ppt/diagrams/data9.xml" ContentType="application/vnd.openxmlformats-officedocument.drawingml.diagramData+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0" r:id="rId1"/>
  </p:sldMasterIdLst>
  <p:notesMasterIdLst>
    <p:notesMasterId r:id="rId6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0" r:id="rId14"/>
    <p:sldId id="271" r:id="rId15"/>
    <p:sldId id="268" r:id="rId16"/>
    <p:sldId id="269" r:id="rId17"/>
    <p:sldId id="274" r:id="rId18"/>
    <p:sldId id="272" r:id="rId19"/>
    <p:sldId id="273" r:id="rId20"/>
    <p:sldId id="277" r:id="rId21"/>
    <p:sldId id="278" r:id="rId22"/>
    <p:sldId id="279" r:id="rId23"/>
    <p:sldId id="280" r:id="rId24"/>
    <p:sldId id="281" r:id="rId25"/>
    <p:sldId id="282" r:id="rId26"/>
    <p:sldId id="284" r:id="rId27"/>
    <p:sldId id="287" r:id="rId28"/>
    <p:sldId id="285" r:id="rId29"/>
    <p:sldId id="286" r:id="rId30"/>
    <p:sldId id="290" r:id="rId31"/>
    <p:sldId id="288" r:id="rId32"/>
    <p:sldId id="289" r:id="rId33"/>
    <p:sldId id="291" r:id="rId34"/>
    <p:sldId id="292" r:id="rId35"/>
    <p:sldId id="293" r:id="rId36"/>
    <p:sldId id="294" r:id="rId37"/>
    <p:sldId id="297" r:id="rId38"/>
    <p:sldId id="295" r:id="rId39"/>
    <p:sldId id="296"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7" r:id="rId59"/>
    <p:sldId id="318" r:id="rId60"/>
    <p:sldId id="324" r:id="rId61"/>
    <p:sldId id="319" r:id="rId62"/>
    <p:sldId id="320" r:id="rId63"/>
    <p:sldId id="321" r:id="rId64"/>
    <p:sldId id="322" r:id="rId65"/>
    <p:sldId id="316" r:id="rId66"/>
    <p:sldId id="325" r:id="rId67"/>
    <p:sldId id="326" r:id="rId6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png"/><Relationship Id="rId1" Type="http://schemas.openxmlformats.org/officeDocument/2006/relationships/image" Target="../media/image2.png"/></Relationships>
</file>

<file path=ppt/diagrams/_rels/data5.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0.png"/><Relationship Id="rId1" Type="http://schemas.openxmlformats.org/officeDocument/2006/relationships/image" Target="../media/image70.png"/></Relationships>
</file>

<file path=ppt/diagrams/_rels/data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81.png"/><Relationship Id="rId1" Type="http://schemas.openxmlformats.org/officeDocument/2006/relationships/image" Target="../media/image71.png"/></Relationships>
</file>

<file path=ppt/diagrams/_rels/data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82.png"/><Relationship Id="rId1" Type="http://schemas.openxmlformats.org/officeDocument/2006/relationships/image" Target="../media/image72.png"/><Relationship Id="rId4" Type="http://schemas.openxmlformats.org/officeDocument/2006/relationships/image" Target="../media/image10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472D78-9831-492F-9D38-0B50770EE3B4}" type="doc">
      <dgm:prSet loTypeId="urn:microsoft.com/office/officeart/2011/layout/HexagonRadial" loCatId="officeonline" qsTypeId="urn:microsoft.com/office/officeart/2005/8/quickstyle/3d1" qsCatId="3D" csTypeId="urn:microsoft.com/office/officeart/2005/8/colors/accent1_2" csCatId="accent1" phldr="1"/>
      <dgm:spPr/>
      <dgm:t>
        <a:bodyPr/>
        <a:lstStyle/>
        <a:p>
          <a:endParaRPr lang="es-ES"/>
        </a:p>
      </dgm:t>
    </dgm:pt>
    <mc:AlternateContent xmlns:mc="http://schemas.openxmlformats.org/markup-compatibility/2006" xmlns:a14="http://schemas.microsoft.com/office/drawing/2010/main">
      <mc:Choice Requires="a14">
        <dgm:pt modelId="{DEF6CC42-211C-4579-83B1-1DA3800E0529}">
          <dgm:prSet phldrT="[Texto]" custT="1"/>
          <dgm:spPr/>
          <dgm:t>
            <a:bodyPr/>
            <a:lstStyle/>
            <a:p>
              <a:r>
                <a:rPr lang="es-ES" sz="1900" dirty="0" smtClean="0">
                  <a:latin typeface="Comic Sans MS" panose="030F0702030302020204" pitchFamily="66" charset="0"/>
                </a:rPr>
                <a:t>Producción =  </a:t>
              </a:r>
              <a14:m>
                <m:oMath xmlns:m="http://schemas.openxmlformats.org/officeDocument/2006/math">
                  <m:f>
                    <m:fPr>
                      <m:ctrlPr>
                        <a:rPr lang="es-ES" sz="1900" i="1" smtClean="0">
                          <a:latin typeface="Cambria Math"/>
                        </a:rPr>
                      </m:ctrlPr>
                    </m:fPr>
                    <m:num>
                      <m:r>
                        <a:rPr lang="es-ES" sz="1900" b="0" i="1" smtClean="0">
                          <a:latin typeface="Cambria Math"/>
                        </a:rPr>
                        <m:t>𝑎𝑢𝑚𝑒𝑛𝑡𝑜</m:t>
                      </m:r>
                      <m:r>
                        <a:rPr lang="es-ES" sz="1900" b="0" i="1" smtClean="0">
                          <a:latin typeface="Cambria Math"/>
                        </a:rPr>
                        <m:t> </m:t>
                      </m:r>
                      <m:r>
                        <a:rPr lang="es-ES" sz="1900" b="0" i="1" smtClean="0">
                          <a:latin typeface="Cambria Math"/>
                        </a:rPr>
                        <m:t>𝑏𝑖𝑜𝑚𝑎𝑠𝑎</m:t>
                      </m:r>
                    </m:num>
                    <m:den>
                      <m:r>
                        <a:rPr lang="es-ES" sz="1900" b="0" i="1" smtClean="0">
                          <a:latin typeface="Cambria Math"/>
                        </a:rPr>
                        <m:t>𝑡𝑖𝑒𝑚𝑝𝑜</m:t>
                      </m:r>
                    </m:den>
                  </m:f>
                </m:oMath>
              </a14:m>
              <a:endParaRPr lang="es-ES" sz="1900" dirty="0">
                <a:latin typeface="Comic Sans MS" panose="030F0702030302020204" pitchFamily="66" charset="0"/>
              </a:endParaRPr>
            </a:p>
          </dgm:t>
        </dgm:pt>
      </mc:Choice>
      <mc:Fallback xmlns="">
        <dgm:pt modelId="{DEF6CC42-211C-4579-83B1-1DA3800E0529}">
          <dgm:prSet phldrT="[Texto]" custT="1"/>
          <dgm:spPr/>
          <dgm:t>
            <a:bodyPr/>
            <a:lstStyle/>
            <a:p>
              <a:r>
                <a:rPr lang="es-ES" sz="1900" dirty="0" smtClean="0">
                  <a:latin typeface="Comic Sans MS" panose="030F0702030302020204" pitchFamily="66" charset="0"/>
                </a:rPr>
                <a:t>Producción =  </a:t>
              </a:r>
              <a:r>
                <a:rPr lang="es-ES" sz="1900" i="0" smtClean="0">
                  <a:latin typeface="Cambria Math"/>
                </a:rPr>
                <a:t>(</a:t>
              </a:r>
              <a:r>
                <a:rPr lang="es-ES" sz="1900" b="0" i="0" smtClean="0">
                  <a:latin typeface="Cambria Math"/>
                </a:rPr>
                <a:t>𝑎𝑢𝑚𝑒𝑛𝑡𝑜 𝑏𝑖𝑜𝑚𝑎𝑠𝑎</a:t>
              </a:r>
              <a:r>
                <a:rPr lang="es-ES" sz="1900" b="0" i="0" smtClean="0">
                  <a:latin typeface="Cambria Math"/>
                </a:rPr>
                <a:t>)/</a:t>
              </a:r>
              <a:r>
                <a:rPr lang="es-ES" sz="1900" b="0" i="0" smtClean="0">
                  <a:latin typeface="Cambria Math"/>
                </a:rPr>
                <a:t>𝑡𝑖𝑒𝑚𝑝𝑜</a:t>
              </a:r>
              <a:endParaRPr lang="es-ES" sz="1900" dirty="0">
                <a:latin typeface="Comic Sans MS" panose="030F0702030302020204" pitchFamily="66" charset="0"/>
              </a:endParaRPr>
            </a:p>
          </dgm:t>
        </dgm:pt>
      </mc:Fallback>
    </mc:AlternateContent>
    <dgm:pt modelId="{F1CB6797-8BCD-4436-956B-EAA6C344F827}" type="parTrans" cxnId="{3EAACF86-9119-49BA-A38D-25478EA5C089}">
      <dgm:prSet/>
      <dgm:spPr/>
      <dgm:t>
        <a:bodyPr/>
        <a:lstStyle/>
        <a:p>
          <a:endParaRPr lang="es-ES"/>
        </a:p>
      </dgm:t>
    </dgm:pt>
    <dgm:pt modelId="{1D2FA4F0-E75A-43C7-AB00-CE2415B3F1CF}" type="sibTrans" cxnId="{3EAACF86-9119-49BA-A38D-25478EA5C089}">
      <dgm:prSet/>
      <dgm:spPr/>
      <dgm:t>
        <a:bodyPr/>
        <a:lstStyle/>
        <a:p>
          <a:endParaRPr lang="es-ES"/>
        </a:p>
      </dgm:t>
    </dgm:pt>
    <mc:AlternateContent xmlns:mc="http://schemas.openxmlformats.org/markup-compatibility/2006" xmlns:a14="http://schemas.microsoft.com/office/drawing/2010/main">
      <mc:Choice Requires="a14">
        <dgm:pt modelId="{7F25277F-146E-44C3-9466-2ADDE36141B5}">
          <dgm:prSet phldrT="[Texto]" custT="1"/>
          <dgm:spPr/>
          <dgm:t>
            <a:bodyPr/>
            <a:lstStyle/>
            <a:p>
              <a:r>
                <a:rPr lang="es-ES" sz="1900" dirty="0" smtClean="0">
                  <a:latin typeface="Comic Sans MS" panose="030F0702030302020204" pitchFamily="66" charset="0"/>
                </a:rPr>
                <a:t>Tiempo de renovación = </a:t>
              </a:r>
              <a14:m>
                <m:oMath xmlns:m="http://schemas.openxmlformats.org/officeDocument/2006/math">
                  <m:f>
                    <m:fPr>
                      <m:ctrlPr>
                        <a:rPr lang="es-ES" sz="1900" i="1" smtClean="0">
                          <a:latin typeface="Cambria Math"/>
                        </a:rPr>
                      </m:ctrlPr>
                    </m:fPr>
                    <m:num>
                      <m:r>
                        <a:rPr lang="es-ES" sz="1900" b="0" i="1" smtClean="0">
                          <a:latin typeface="Cambria Math"/>
                        </a:rPr>
                        <m:t> </m:t>
                      </m:r>
                      <m:r>
                        <a:rPr lang="es-ES" sz="1900" b="0" i="1" smtClean="0">
                          <a:latin typeface="Cambria Math"/>
                        </a:rPr>
                        <m:t>𝑏𝑖𝑜𝑚𝑎𝑠𝑎</m:t>
                      </m:r>
                    </m:num>
                    <m:den>
                      <m:r>
                        <a:rPr lang="es-ES" sz="1900" b="0" i="1" smtClean="0">
                          <a:latin typeface="Cambria Math"/>
                        </a:rPr>
                        <m:t>𝑝𝑟𝑜𝑑𝑢𝑐𝑐𝑖</m:t>
                      </m:r>
                      <m:r>
                        <a:rPr lang="es-ES" sz="1900" b="0" i="1" smtClean="0">
                          <a:latin typeface="Cambria Math"/>
                        </a:rPr>
                        <m:t>ó</m:t>
                      </m:r>
                      <m:r>
                        <a:rPr lang="es-ES" sz="1900" b="0" i="1" smtClean="0">
                          <a:latin typeface="Cambria Math"/>
                        </a:rPr>
                        <m:t>𝑛</m:t>
                      </m:r>
                    </m:den>
                  </m:f>
                </m:oMath>
              </a14:m>
              <a:endParaRPr lang="es-ES" sz="1900" dirty="0">
                <a:latin typeface="Comic Sans MS" panose="030F0702030302020204" pitchFamily="66" charset="0"/>
              </a:endParaRPr>
            </a:p>
          </dgm:t>
        </dgm:pt>
      </mc:Choice>
      <mc:Fallback xmlns="">
        <dgm:pt modelId="{7F25277F-146E-44C3-9466-2ADDE36141B5}">
          <dgm:prSet phldrT="[Texto]" custT="1"/>
          <dgm:spPr/>
          <dgm:t>
            <a:bodyPr/>
            <a:lstStyle/>
            <a:p>
              <a:r>
                <a:rPr lang="es-ES" sz="1900" dirty="0" smtClean="0">
                  <a:latin typeface="Comic Sans MS" panose="030F0702030302020204" pitchFamily="66" charset="0"/>
                </a:rPr>
                <a:t>Tiempo de renovación = </a:t>
              </a:r>
              <a:r>
                <a:rPr lang="es-ES" sz="1900" i="0" smtClean="0">
                  <a:latin typeface="Cambria Math"/>
                </a:rPr>
                <a:t>(</a:t>
              </a:r>
              <a:r>
                <a:rPr lang="es-ES" sz="1900" b="0" i="0" smtClean="0">
                  <a:latin typeface="Cambria Math"/>
                </a:rPr>
                <a:t> 𝑏𝑖𝑜𝑚𝑎𝑠𝑎</a:t>
              </a:r>
              <a:r>
                <a:rPr lang="es-ES" sz="1900" b="0" i="0" smtClean="0">
                  <a:latin typeface="Cambria Math"/>
                </a:rPr>
                <a:t>)/</a:t>
              </a:r>
              <a:r>
                <a:rPr lang="es-ES" sz="1900" b="0" i="0" smtClean="0">
                  <a:latin typeface="Cambria Math"/>
                </a:rPr>
                <a:t>𝑝𝑟𝑜𝑑𝑢𝑐𝑐𝑖ó𝑛</a:t>
              </a:r>
              <a:endParaRPr lang="es-ES" sz="1900" dirty="0">
                <a:latin typeface="Comic Sans MS" panose="030F0702030302020204" pitchFamily="66" charset="0"/>
              </a:endParaRPr>
            </a:p>
          </dgm:t>
        </dgm:pt>
      </mc:Fallback>
    </mc:AlternateContent>
    <dgm:pt modelId="{F2E338D3-E296-4E3D-8B9D-DCC8D9069BE8}" type="parTrans" cxnId="{57B5185E-84A6-4739-B36E-79777F7C03B6}">
      <dgm:prSet/>
      <dgm:spPr/>
      <dgm:t>
        <a:bodyPr/>
        <a:lstStyle/>
        <a:p>
          <a:endParaRPr lang="es-ES"/>
        </a:p>
      </dgm:t>
    </dgm:pt>
    <dgm:pt modelId="{A246B040-6699-4ECB-98AF-A7947594CD8F}" type="sibTrans" cxnId="{57B5185E-84A6-4739-B36E-79777F7C03B6}">
      <dgm:prSet/>
      <dgm:spPr/>
      <dgm:t>
        <a:bodyPr/>
        <a:lstStyle/>
        <a:p>
          <a:endParaRPr lang="es-ES"/>
        </a:p>
      </dgm:t>
    </dgm:pt>
    <mc:AlternateContent xmlns:mc="http://schemas.openxmlformats.org/markup-compatibility/2006" xmlns:a14="http://schemas.microsoft.com/office/drawing/2010/main">
      <mc:Choice Requires="a14">
        <dgm:pt modelId="{E6DABC8F-2EB9-41AA-918C-F4988DFFF4F8}">
          <dgm:prSet phldrT="[Texto]" custT="1"/>
          <dgm:spPr/>
          <dgm:t>
            <a:bodyPr/>
            <a:lstStyle/>
            <a:p>
              <a:r>
                <a:rPr lang="es-ES" sz="1900" dirty="0" smtClean="0">
                  <a:latin typeface="Comic Sans MS" panose="030F0702030302020204" pitchFamily="66" charset="0"/>
                </a:rPr>
                <a:t>Productividad = </a:t>
              </a:r>
              <a14:m>
                <m:oMath xmlns:m="http://schemas.openxmlformats.org/officeDocument/2006/math">
                  <m:f>
                    <m:fPr>
                      <m:ctrlPr>
                        <a:rPr lang="es-ES" sz="1900" i="1" smtClean="0">
                          <a:latin typeface="Cambria Math"/>
                        </a:rPr>
                      </m:ctrlPr>
                    </m:fPr>
                    <m:num>
                      <m:r>
                        <a:rPr lang="es-ES" sz="1900" b="0" i="1" smtClean="0">
                          <a:latin typeface="Cambria Math"/>
                        </a:rPr>
                        <m:t>𝑝𝑟𝑜𝑑𝑢𝑐𝑐𝑖</m:t>
                      </m:r>
                      <m:r>
                        <a:rPr lang="es-ES" sz="1900" b="0" i="1" smtClean="0">
                          <a:latin typeface="Cambria Math"/>
                        </a:rPr>
                        <m:t>ó</m:t>
                      </m:r>
                      <m:r>
                        <a:rPr lang="es-ES" sz="1900" b="0" i="1" smtClean="0">
                          <a:latin typeface="Cambria Math"/>
                        </a:rPr>
                        <m:t>𝑛</m:t>
                      </m:r>
                    </m:num>
                    <m:den>
                      <m:r>
                        <a:rPr lang="es-ES" sz="1900" b="0" i="1" smtClean="0">
                          <a:latin typeface="Cambria Math"/>
                        </a:rPr>
                        <m:t>𝑏𝑖𝑜𝑚𝑎𝑠𝑎</m:t>
                      </m:r>
                      <m:r>
                        <a:rPr lang="es-ES" sz="1900" b="0" i="1" smtClean="0">
                          <a:latin typeface="Cambria Math"/>
                        </a:rPr>
                        <m:t> </m:t>
                      </m:r>
                    </m:den>
                  </m:f>
                </m:oMath>
              </a14:m>
              <a:r>
                <a:rPr lang="es-ES" sz="1900" dirty="0" smtClean="0">
                  <a:latin typeface="Comic Sans MS" panose="030F0702030302020204" pitchFamily="66" charset="0"/>
                </a:rPr>
                <a:t> .100</a:t>
              </a:r>
              <a:endParaRPr lang="es-ES" sz="1900" dirty="0">
                <a:latin typeface="Comic Sans MS" panose="030F0702030302020204" pitchFamily="66" charset="0"/>
              </a:endParaRPr>
            </a:p>
          </dgm:t>
        </dgm:pt>
      </mc:Choice>
      <mc:Fallback xmlns="">
        <dgm:pt modelId="{E6DABC8F-2EB9-41AA-918C-F4988DFFF4F8}">
          <dgm:prSet phldrT="[Texto]" custT="1"/>
          <dgm:spPr/>
          <dgm:t>
            <a:bodyPr/>
            <a:lstStyle/>
            <a:p>
              <a:r>
                <a:rPr lang="es-ES" sz="1900" dirty="0" smtClean="0">
                  <a:latin typeface="Comic Sans MS" panose="030F0702030302020204" pitchFamily="66" charset="0"/>
                </a:rPr>
                <a:t>Productividad = </a:t>
              </a:r>
              <a:r>
                <a:rPr lang="es-ES" sz="1900" b="0" i="0" smtClean="0">
                  <a:latin typeface="Cambria Math"/>
                </a:rPr>
                <a:t>𝑝𝑟𝑜𝑑𝑢𝑐𝑐𝑖ó𝑛</a:t>
              </a:r>
              <a:r>
                <a:rPr lang="es-ES" sz="1900" b="0" i="0" smtClean="0">
                  <a:latin typeface="Cambria Math"/>
                </a:rPr>
                <a:t>/(</a:t>
              </a:r>
              <a:r>
                <a:rPr lang="es-ES" sz="1900" b="0" i="0" smtClean="0">
                  <a:latin typeface="Cambria Math"/>
                </a:rPr>
                <a:t>𝑏𝑖𝑜𝑚𝑎𝑠𝑎 </a:t>
              </a:r>
              <a:r>
                <a:rPr lang="es-ES" sz="1900" b="0" i="0" smtClean="0">
                  <a:latin typeface="Cambria Math"/>
                </a:rPr>
                <a:t>)</a:t>
              </a:r>
              <a:r>
                <a:rPr lang="es-ES" sz="1900" dirty="0" smtClean="0">
                  <a:latin typeface="Comic Sans MS" panose="030F0702030302020204" pitchFamily="66" charset="0"/>
                </a:rPr>
                <a:t> .100</a:t>
              </a:r>
              <a:endParaRPr lang="es-ES" sz="1900" dirty="0">
                <a:latin typeface="Comic Sans MS" panose="030F0702030302020204" pitchFamily="66" charset="0"/>
              </a:endParaRPr>
            </a:p>
          </dgm:t>
        </dgm:pt>
      </mc:Fallback>
    </mc:AlternateContent>
    <dgm:pt modelId="{06C71334-A009-4EDA-9A74-E55EE66F95BB}" type="parTrans" cxnId="{7E02A966-A32F-4859-AFB3-4AC3E8CD6AB6}">
      <dgm:prSet/>
      <dgm:spPr/>
      <dgm:t>
        <a:bodyPr/>
        <a:lstStyle/>
        <a:p>
          <a:endParaRPr lang="es-ES"/>
        </a:p>
      </dgm:t>
    </dgm:pt>
    <dgm:pt modelId="{990AB821-AC34-4BA9-9F1F-49FFE2F5C311}" type="sibTrans" cxnId="{7E02A966-A32F-4859-AFB3-4AC3E8CD6AB6}">
      <dgm:prSet/>
      <dgm:spPr/>
      <dgm:t>
        <a:bodyPr/>
        <a:lstStyle/>
        <a:p>
          <a:endParaRPr lang="es-ES"/>
        </a:p>
      </dgm:t>
    </dgm:pt>
    <dgm:pt modelId="{A6852E74-7105-4AE9-83B9-4D84F97F8621}" type="pres">
      <dgm:prSet presAssocID="{B5472D78-9831-492F-9D38-0B50770EE3B4}" presName="Name0" presStyleCnt="0">
        <dgm:presLayoutVars>
          <dgm:chMax val="1"/>
          <dgm:chPref val="1"/>
          <dgm:dir/>
          <dgm:animOne val="branch"/>
          <dgm:animLvl val="lvl"/>
        </dgm:presLayoutVars>
      </dgm:prSet>
      <dgm:spPr/>
      <dgm:t>
        <a:bodyPr/>
        <a:lstStyle/>
        <a:p>
          <a:endParaRPr lang="es-ES"/>
        </a:p>
      </dgm:t>
    </dgm:pt>
    <dgm:pt modelId="{50B59928-4AA9-4E98-8A61-502E693FE16F}" type="pres">
      <dgm:prSet presAssocID="{DEF6CC42-211C-4579-83B1-1DA3800E0529}" presName="Parent" presStyleLbl="node0" presStyleIdx="0" presStyleCnt="1" custScaleX="87210" custScaleY="78307" custLinFactNeighborX="35526" custLinFactNeighborY="-6860">
        <dgm:presLayoutVars>
          <dgm:chMax val="6"/>
          <dgm:chPref val="6"/>
        </dgm:presLayoutVars>
      </dgm:prSet>
      <dgm:spPr/>
      <dgm:t>
        <a:bodyPr/>
        <a:lstStyle/>
        <a:p>
          <a:endParaRPr lang="es-ES"/>
        </a:p>
      </dgm:t>
    </dgm:pt>
    <dgm:pt modelId="{5D3BB83E-06D1-4CEC-B3CC-610652EF054F}" type="pres">
      <dgm:prSet presAssocID="{7F25277F-146E-44C3-9466-2ADDE36141B5}" presName="Accent1" presStyleCnt="0"/>
      <dgm:spPr/>
    </dgm:pt>
    <dgm:pt modelId="{5D25B0D3-9605-4F80-A1AE-F04013487B1B}" type="pres">
      <dgm:prSet presAssocID="{7F25277F-146E-44C3-9466-2ADDE36141B5}" presName="Accent" presStyleLbl="bgShp" presStyleIdx="0" presStyleCnt="2"/>
      <dgm:spPr/>
    </dgm:pt>
    <dgm:pt modelId="{8944E45C-A813-4544-811A-B4A7B06F3D1D}" type="pres">
      <dgm:prSet presAssocID="{7F25277F-146E-44C3-9466-2ADDE36141B5}" presName="Child1" presStyleLbl="node1" presStyleIdx="0" presStyleCnt="2" custLinFactX="-65504" custLinFactY="16467" custLinFactNeighborX="-100000" custLinFactNeighborY="100000">
        <dgm:presLayoutVars>
          <dgm:chMax val="0"/>
          <dgm:chPref val="0"/>
          <dgm:bulletEnabled val="1"/>
        </dgm:presLayoutVars>
      </dgm:prSet>
      <dgm:spPr/>
      <dgm:t>
        <a:bodyPr/>
        <a:lstStyle/>
        <a:p>
          <a:endParaRPr lang="es-ES"/>
        </a:p>
      </dgm:t>
    </dgm:pt>
    <dgm:pt modelId="{C32C396B-0DF5-4856-9ADD-DB887DB0B303}" type="pres">
      <dgm:prSet presAssocID="{E6DABC8F-2EB9-41AA-918C-F4988DFFF4F8}" presName="Accent2" presStyleCnt="0"/>
      <dgm:spPr/>
    </dgm:pt>
    <dgm:pt modelId="{13904EFB-53B6-4EFD-8410-CA3E4F44EF97}" type="pres">
      <dgm:prSet presAssocID="{E6DABC8F-2EB9-41AA-918C-F4988DFFF4F8}" presName="Accent" presStyleLbl="bgShp" presStyleIdx="1" presStyleCnt="2" custLinFactX="70522" custLinFactY="100000" custLinFactNeighborX="100000" custLinFactNeighborY="103677"/>
      <dgm:spPr/>
    </dgm:pt>
    <dgm:pt modelId="{401C6D14-7599-4A84-9249-2896FD92BEA4}" type="pres">
      <dgm:prSet presAssocID="{E6DABC8F-2EB9-41AA-918C-F4988DFFF4F8}" presName="Child2" presStyleLbl="node1" presStyleIdx="1" presStyleCnt="2" custScaleX="101033" custScaleY="90270" custLinFactY="-23081" custLinFactNeighborX="57472" custLinFactNeighborY="-100000">
        <dgm:presLayoutVars>
          <dgm:chMax val="0"/>
          <dgm:chPref val="0"/>
          <dgm:bulletEnabled val="1"/>
        </dgm:presLayoutVars>
      </dgm:prSet>
      <dgm:spPr/>
      <dgm:t>
        <a:bodyPr/>
        <a:lstStyle/>
        <a:p>
          <a:endParaRPr lang="es-ES"/>
        </a:p>
      </dgm:t>
    </dgm:pt>
  </dgm:ptLst>
  <dgm:cxnLst>
    <dgm:cxn modelId="{EE1C35B5-E547-4B79-B705-14AF674FA064}" type="presOf" srcId="{B5472D78-9831-492F-9D38-0B50770EE3B4}" destId="{A6852E74-7105-4AE9-83B9-4D84F97F8621}" srcOrd="0" destOrd="0" presId="urn:microsoft.com/office/officeart/2011/layout/HexagonRadial"/>
    <dgm:cxn modelId="{7E02A966-A32F-4859-AFB3-4AC3E8CD6AB6}" srcId="{DEF6CC42-211C-4579-83B1-1DA3800E0529}" destId="{E6DABC8F-2EB9-41AA-918C-F4988DFFF4F8}" srcOrd="1" destOrd="0" parTransId="{06C71334-A009-4EDA-9A74-E55EE66F95BB}" sibTransId="{990AB821-AC34-4BA9-9F1F-49FFE2F5C311}"/>
    <dgm:cxn modelId="{0A96D60A-EF9D-4BAC-BF99-13B4B8EC00A8}" type="presOf" srcId="{7F25277F-146E-44C3-9466-2ADDE36141B5}" destId="{8944E45C-A813-4544-811A-B4A7B06F3D1D}" srcOrd="0" destOrd="0" presId="urn:microsoft.com/office/officeart/2011/layout/HexagonRadial"/>
    <dgm:cxn modelId="{8451561B-79F7-429C-B5E4-8C13AB1112D2}" type="presOf" srcId="{DEF6CC42-211C-4579-83B1-1DA3800E0529}" destId="{50B59928-4AA9-4E98-8A61-502E693FE16F}" srcOrd="0" destOrd="0" presId="urn:microsoft.com/office/officeart/2011/layout/HexagonRadial"/>
    <dgm:cxn modelId="{57B5185E-84A6-4739-B36E-79777F7C03B6}" srcId="{DEF6CC42-211C-4579-83B1-1DA3800E0529}" destId="{7F25277F-146E-44C3-9466-2ADDE36141B5}" srcOrd="0" destOrd="0" parTransId="{F2E338D3-E296-4E3D-8B9D-DCC8D9069BE8}" sibTransId="{A246B040-6699-4ECB-98AF-A7947594CD8F}"/>
    <dgm:cxn modelId="{3EAACF86-9119-49BA-A38D-25478EA5C089}" srcId="{B5472D78-9831-492F-9D38-0B50770EE3B4}" destId="{DEF6CC42-211C-4579-83B1-1DA3800E0529}" srcOrd="0" destOrd="0" parTransId="{F1CB6797-8BCD-4436-956B-EAA6C344F827}" sibTransId="{1D2FA4F0-E75A-43C7-AB00-CE2415B3F1CF}"/>
    <dgm:cxn modelId="{1C97F997-8F1F-4249-A524-C4B40FD844AA}" type="presOf" srcId="{E6DABC8F-2EB9-41AA-918C-F4988DFFF4F8}" destId="{401C6D14-7599-4A84-9249-2896FD92BEA4}" srcOrd="0" destOrd="0" presId="urn:microsoft.com/office/officeart/2011/layout/HexagonRadial"/>
    <dgm:cxn modelId="{FE162F99-9BD3-4F7F-B6B1-44075E509228}" type="presParOf" srcId="{A6852E74-7105-4AE9-83B9-4D84F97F8621}" destId="{50B59928-4AA9-4E98-8A61-502E693FE16F}" srcOrd="0" destOrd="0" presId="urn:microsoft.com/office/officeart/2011/layout/HexagonRadial"/>
    <dgm:cxn modelId="{7B11D815-2DB8-46EE-8A91-CAEF6A2E9525}" type="presParOf" srcId="{A6852E74-7105-4AE9-83B9-4D84F97F8621}" destId="{5D3BB83E-06D1-4CEC-B3CC-610652EF054F}" srcOrd="1" destOrd="0" presId="urn:microsoft.com/office/officeart/2011/layout/HexagonRadial"/>
    <dgm:cxn modelId="{059FC0A2-E056-4515-8CB5-492DACB6E09D}" type="presParOf" srcId="{5D3BB83E-06D1-4CEC-B3CC-610652EF054F}" destId="{5D25B0D3-9605-4F80-A1AE-F04013487B1B}" srcOrd="0" destOrd="0" presId="urn:microsoft.com/office/officeart/2011/layout/HexagonRadial"/>
    <dgm:cxn modelId="{A185BCCA-21DC-4791-A673-F3AE7CB86B6F}" type="presParOf" srcId="{A6852E74-7105-4AE9-83B9-4D84F97F8621}" destId="{8944E45C-A813-4544-811A-B4A7B06F3D1D}" srcOrd="2" destOrd="0" presId="urn:microsoft.com/office/officeart/2011/layout/HexagonRadial"/>
    <dgm:cxn modelId="{D8AB1437-9E32-4B11-83BB-BD1A195E27DD}" type="presParOf" srcId="{A6852E74-7105-4AE9-83B9-4D84F97F8621}" destId="{C32C396B-0DF5-4856-9ADD-DB887DB0B303}" srcOrd="3" destOrd="0" presId="urn:microsoft.com/office/officeart/2011/layout/HexagonRadial"/>
    <dgm:cxn modelId="{EBFF510D-CA76-4DB1-8CA7-3F440A35BF39}" type="presParOf" srcId="{C32C396B-0DF5-4856-9ADD-DB887DB0B303}" destId="{13904EFB-53B6-4EFD-8410-CA3E4F44EF97}" srcOrd="0" destOrd="0" presId="urn:microsoft.com/office/officeart/2011/layout/HexagonRadial"/>
    <dgm:cxn modelId="{3631823C-767D-44B6-A418-D2EA2B9E058B}" type="presParOf" srcId="{A6852E74-7105-4AE9-83B9-4D84F97F8621}" destId="{401C6D14-7599-4A84-9249-2896FD92BEA4}" srcOrd="4"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E7250D65-38B9-42A3-9D1A-21376CE8171A}" type="doc">
      <dgm:prSet loTypeId="urn:microsoft.com/office/officeart/2005/8/layout/lProcess2" loCatId="list" qsTypeId="urn:microsoft.com/office/officeart/2005/8/quickstyle/3d1" qsCatId="3D" csTypeId="urn:microsoft.com/office/officeart/2005/8/colors/colorful1" csCatId="colorful" phldr="1"/>
      <dgm:spPr/>
      <dgm:t>
        <a:bodyPr/>
        <a:lstStyle/>
        <a:p>
          <a:endParaRPr lang="es-ES"/>
        </a:p>
      </dgm:t>
    </dgm:pt>
    <dgm:pt modelId="{A5881BA8-FD79-4286-8FD1-4E4BFBD2B064}">
      <dgm:prSet phldrT="[Texto]" custT="1"/>
      <dgm:spPr/>
      <dgm:t>
        <a:bodyPr/>
        <a:lstStyle/>
        <a:p>
          <a:r>
            <a:rPr lang="es-ES" sz="2500" dirty="0" smtClean="0">
              <a:latin typeface="Comic Sans MS" panose="030F0702030302020204" pitchFamily="66" charset="0"/>
            </a:rPr>
            <a:t>Simbiosis</a:t>
          </a:r>
        </a:p>
        <a:p>
          <a:r>
            <a:rPr lang="es-ES" sz="2500" dirty="0" smtClean="0">
              <a:latin typeface="Comic Sans MS" panose="030F0702030302020204" pitchFamily="66" charset="0"/>
            </a:rPr>
            <a:t> (+,+)</a:t>
          </a:r>
          <a:endParaRPr lang="es-ES" sz="2500" dirty="0">
            <a:latin typeface="Comic Sans MS" panose="030F0702030302020204" pitchFamily="66" charset="0"/>
          </a:endParaRPr>
        </a:p>
      </dgm:t>
    </dgm:pt>
    <dgm:pt modelId="{36627C4E-36BB-44E4-9210-70C661302169}" type="parTrans" cxnId="{2CEF1883-390F-461D-B524-F91E480564A6}">
      <dgm:prSet/>
      <dgm:spPr/>
      <dgm:t>
        <a:bodyPr/>
        <a:lstStyle/>
        <a:p>
          <a:endParaRPr lang="es-ES"/>
        </a:p>
      </dgm:t>
    </dgm:pt>
    <dgm:pt modelId="{3CA9CAD4-27FE-4D7C-989A-C5B6AC0193D4}" type="sibTrans" cxnId="{2CEF1883-390F-461D-B524-F91E480564A6}">
      <dgm:prSet/>
      <dgm:spPr/>
      <dgm:t>
        <a:bodyPr/>
        <a:lstStyle/>
        <a:p>
          <a:endParaRPr lang="es-ES"/>
        </a:p>
      </dgm:t>
    </dgm:pt>
    <dgm:pt modelId="{0A6563ED-214D-4515-892B-8EF313B5486C}">
      <dgm:prSet phldrT="[Texto]" custT="1"/>
      <dgm:spPr/>
      <dgm:t>
        <a:bodyPr/>
        <a:lstStyle/>
        <a:p>
          <a:r>
            <a:rPr lang="es-ES" sz="2500" dirty="0" smtClean="0">
              <a:latin typeface="Comic Sans MS" panose="030F0702030302020204" pitchFamily="66" charset="0"/>
            </a:rPr>
            <a:t>Parasitismo</a:t>
          </a:r>
        </a:p>
        <a:p>
          <a:r>
            <a:rPr lang="es-ES" sz="2500" dirty="0" smtClean="0">
              <a:latin typeface="Comic Sans MS" panose="030F0702030302020204" pitchFamily="66" charset="0"/>
            </a:rPr>
            <a:t>(+,-)</a:t>
          </a:r>
          <a:endParaRPr lang="es-ES" sz="2500" dirty="0">
            <a:latin typeface="Comic Sans MS" panose="030F0702030302020204" pitchFamily="66" charset="0"/>
          </a:endParaRPr>
        </a:p>
      </dgm:t>
    </dgm:pt>
    <dgm:pt modelId="{08B8451B-4631-41BF-9293-9817D43392BC}" type="parTrans" cxnId="{14D4D3D3-869D-442D-9A5C-379F36F9042B}">
      <dgm:prSet/>
      <dgm:spPr/>
      <dgm:t>
        <a:bodyPr/>
        <a:lstStyle/>
        <a:p>
          <a:endParaRPr lang="es-ES"/>
        </a:p>
      </dgm:t>
    </dgm:pt>
    <dgm:pt modelId="{A4420F87-8F63-403D-8256-05B410BE1961}" type="sibTrans" cxnId="{14D4D3D3-869D-442D-9A5C-379F36F9042B}">
      <dgm:prSet/>
      <dgm:spPr/>
      <dgm:t>
        <a:bodyPr/>
        <a:lstStyle/>
        <a:p>
          <a:endParaRPr lang="es-ES"/>
        </a:p>
      </dgm:t>
    </dgm:pt>
    <dgm:pt modelId="{D82DB53E-FD6D-4515-B506-ED08F13B7DDE}">
      <dgm:prSet phldrT="[Texto]" custT="1"/>
      <dgm:spPr/>
      <dgm:t>
        <a:bodyPr/>
        <a:lstStyle/>
        <a:p>
          <a:r>
            <a:rPr lang="es-ES" sz="2500" dirty="0" smtClean="0">
              <a:latin typeface="Comic Sans MS" panose="030F0702030302020204" pitchFamily="66" charset="0"/>
            </a:rPr>
            <a:t>Mutualismo </a:t>
          </a:r>
        </a:p>
        <a:p>
          <a:r>
            <a:rPr lang="es-ES" sz="2500" dirty="0" smtClean="0">
              <a:latin typeface="Comic Sans MS" panose="030F0702030302020204" pitchFamily="66" charset="0"/>
            </a:rPr>
            <a:t>(+,+)</a:t>
          </a:r>
          <a:endParaRPr lang="es-ES" sz="2500" dirty="0">
            <a:latin typeface="Comic Sans MS" panose="030F0702030302020204" pitchFamily="66" charset="0"/>
          </a:endParaRPr>
        </a:p>
      </dgm:t>
    </dgm:pt>
    <dgm:pt modelId="{00EA0E39-E230-4305-9DD8-B80EA56F1478}" type="parTrans" cxnId="{7F08A046-AA98-47A1-A776-65C95351C2A0}">
      <dgm:prSet/>
      <dgm:spPr/>
      <dgm:t>
        <a:bodyPr/>
        <a:lstStyle/>
        <a:p>
          <a:endParaRPr lang="es-ES"/>
        </a:p>
      </dgm:t>
    </dgm:pt>
    <dgm:pt modelId="{F586DBA5-096F-4A69-ACF9-A324D607DB33}" type="sibTrans" cxnId="{7F08A046-AA98-47A1-A776-65C95351C2A0}">
      <dgm:prSet/>
      <dgm:spPr/>
      <dgm:t>
        <a:bodyPr/>
        <a:lstStyle/>
        <a:p>
          <a:endParaRPr lang="es-ES"/>
        </a:p>
      </dgm:t>
    </dgm:pt>
    <dgm:pt modelId="{83457555-9F95-4EDD-91A5-DEB506AC1FD7}">
      <dgm:prSet phldrT="[Texto]" custT="1"/>
      <dgm:spPr/>
      <dgm:t>
        <a:bodyPr/>
        <a:lstStyle/>
        <a:p>
          <a:r>
            <a:rPr lang="es-ES" sz="2500" dirty="0" smtClean="0">
              <a:latin typeface="Comic Sans MS" panose="030F0702030302020204" pitchFamily="66" charset="0"/>
            </a:rPr>
            <a:t>Competencia</a:t>
          </a:r>
        </a:p>
        <a:p>
          <a:r>
            <a:rPr lang="es-ES" sz="2500" dirty="0" smtClean="0">
              <a:latin typeface="Comic Sans MS" panose="030F0702030302020204" pitchFamily="66" charset="0"/>
            </a:rPr>
            <a:t>(-,-)</a:t>
          </a:r>
          <a:endParaRPr lang="es-ES" sz="2500" dirty="0">
            <a:latin typeface="Comic Sans MS" panose="030F0702030302020204" pitchFamily="66" charset="0"/>
          </a:endParaRPr>
        </a:p>
      </dgm:t>
    </dgm:pt>
    <dgm:pt modelId="{426E58DC-BCBD-4D1A-872B-D97DF634B93C}" type="parTrans" cxnId="{1B4AB089-D50C-4372-B4FD-0C2D9CF5029F}">
      <dgm:prSet/>
      <dgm:spPr/>
      <dgm:t>
        <a:bodyPr/>
        <a:lstStyle/>
        <a:p>
          <a:endParaRPr lang="es-ES"/>
        </a:p>
      </dgm:t>
    </dgm:pt>
    <dgm:pt modelId="{942F372A-C143-4F8D-9C90-00BCFAF5A0D9}" type="sibTrans" cxnId="{1B4AB089-D50C-4372-B4FD-0C2D9CF5029F}">
      <dgm:prSet/>
      <dgm:spPr/>
      <dgm:t>
        <a:bodyPr/>
        <a:lstStyle/>
        <a:p>
          <a:endParaRPr lang="es-ES"/>
        </a:p>
      </dgm:t>
    </dgm:pt>
    <dgm:pt modelId="{6A8FA5D5-E01B-4EA5-B2CA-E0CC17BA6F6B}">
      <dgm:prSet phldrT="[Texto]" custT="1"/>
      <dgm:spPr/>
      <dgm:t>
        <a:bodyPr/>
        <a:lstStyle/>
        <a:p>
          <a:r>
            <a:rPr lang="es-ES" sz="2500" dirty="0" smtClean="0">
              <a:latin typeface="Comic Sans MS" panose="030F0702030302020204" pitchFamily="66" charset="0"/>
            </a:rPr>
            <a:t>Comensalismo (+,0)</a:t>
          </a:r>
          <a:endParaRPr lang="es-ES" sz="2500" dirty="0">
            <a:latin typeface="Comic Sans MS" panose="030F0702030302020204" pitchFamily="66" charset="0"/>
          </a:endParaRPr>
        </a:p>
      </dgm:t>
    </dgm:pt>
    <dgm:pt modelId="{7F841CB1-81D1-4E39-93FF-67383C1DF450}" type="parTrans" cxnId="{8A211619-2936-403A-BF37-A34805D13D8D}">
      <dgm:prSet/>
      <dgm:spPr/>
      <dgm:t>
        <a:bodyPr/>
        <a:lstStyle/>
        <a:p>
          <a:endParaRPr lang="es-ES"/>
        </a:p>
      </dgm:t>
    </dgm:pt>
    <dgm:pt modelId="{11B5D742-A8F5-45C4-9AB3-88B3AE53EB24}" type="sibTrans" cxnId="{8A211619-2936-403A-BF37-A34805D13D8D}">
      <dgm:prSet/>
      <dgm:spPr/>
      <dgm:t>
        <a:bodyPr/>
        <a:lstStyle/>
        <a:p>
          <a:endParaRPr lang="es-ES"/>
        </a:p>
      </dgm:t>
    </dgm:pt>
    <dgm:pt modelId="{4C9E6D2D-977C-48D6-95F1-2183EC005F8C}">
      <dgm:prSet phldrT="[Texto]" custT="1"/>
      <dgm:spPr/>
      <dgm:t>
        <a:bodyPr/>
        <a:lstStyle/>
        <a:p>
          <a:r>
            <a:rPr lang="es-ES" sz="2500" dirty="0" smtClean="0">
              <a:latin typeface="Comic Sans MS" panose="030F0702030302020204" pitchFamily="66" charset="0"/>
            </a:rPr>
            <a:t>Depredación</a:t>
          </a:r>
        </a:p>
        <a:p>
          <a:r>
            <a:rPr lang="es-ES" sz="2500" dirty="0" smtClean="0">
              <a:latin typeface="Comic Sans MS" panose="030F0702030302020204" pitchFamily="66" charset="0"/>
            </a:rPr>
            <a:t>(+,-)</a:t>
          </a:r>
          <a:endParaRPr lang="es-ES" sz="2500" dirty="0">
            <a:latin typeface="Comic Sans MS" panose="030F0702030302020204" pitchFamily="66" charset="0"/>
          </a:endParaRPr>
        </a:p>
      </dgm:t>
    </dgm:pt>
    <dgm:pt modelId="{21DA9C8A-8882-44EC-92F6-B06F32BA5F61}" type="parTrans" cxnId="{ABA9F4AF-6A9B-4A8D-8D5C-A0A605EEE6EB}">
      <dgm:prSet/>
      <dgm:spPr/>
      <dgm:t>
        <a:bodyPr/>
        <a:lstStyle/>
        <a:p>
          <a:endParaRPr lang="es-ES"/>
        </a:p>
      </dgm:t>
    </dgm:pt>
    <dgm:pt modelId="{A6FEA1FA-63BB-485C-A625-B976F6DA9AAA}" type="sibTrans" cxnId="{ABA9F4AF-6A9B-4A8D-8D5C-A0A605EEE6EB}">
      <dgm:prSet/>
      <dgm:spPr/>
      <dgm:t>
        <a:bodyPr/>
        <a:lstStyle/>
        <a:p>
          <a:endParaRPr lang="es-ES"/>
        </a:p>
      </dgm:t>
    </dgm:pt>
    <dgm:pt modelId="{7B9A3A42-33E2-4BAE-B955-2D904B7948E2}" type="pres">
      <dgm:prSet presAssocID="{E7250D65-38B9-42A3-9D1A-21376CE8171A}" presName="theList" presStyleCnt="0">
        <dgm:presLayoutVars>
          <dgm:dir/>
          <dgm:animLvl val="lvl"/>
          <dgm:resizeHandles val="exact"/>
        </dgm:presLayoutVars>
      </dgm:prSet>
      <dgm:spPr/>
      <dgm:t>
        <a:bodyPr/>
        <a:lstStyle/>
        <a:p>
          <a:endParaRPr lang="es-ES"/>
        </a:p>
      </dgm:t>
    </dgm:pt>
    <dgm:pt modelId="{6A468C8D-CAEE-496C-8259-4980FBF225C3}" type="pres">
      <dgm:prSet presAssocID="{A5881BA8-FD79-4286-8FD1-4E4BFBD2B064}" presName="compNode" presStyleCnt="0"/>
      <dgm:spPr/>
    </dgm:pt>
    <dgm:pt modelId="{66CB5CEE-1DC6-452B-A580-A6BC9DA2D7F6}" type="pres">
      <dgm:prSet presAssocID="{A5881BA8-FD79-4286-8FD1-4E4BFBD2B064}" presName="aNode" presStyleLbl="bgShp" presStyleIdx="0" presStyleCnt="3"/>
      <dgm:spPr/>
      <dgm:t>
        <a:bodyPr/>
        <a:lstStyle/>
        <a:p>
          <a:endParaRPr lang="es-ES"/>
        </a:p>
      </dgm:t>
    </dgm:pt>
    <dgm:pt modelId="{A5180E5D-B845-4857-8DB0-0E380B13AEA8}" type="pres">
      <dgm:prSet presAssocID="{A5881BA8-FD79-4286-8FD1-4E4BFBD2B064}" presName="textNode" presStyleLbl="bgShp" presStyleIdx="0" presStyleCnt="3"/>
      <dgm:spPr/>
      <dgm:t>
        <a:bodyPr/>
        <a:lstStyle/>
        <a:p>
          <a:endParaRPr lang="es-ES"/>
        </a:p>
      </dgm:t>
    </dgm:pt>
    <dgm:pt modelId="{6092E32A-E62C-4AC9-9D1A-2A7B47FCA15F}" type="pres">
      <dgm:prSet presAssocID="{A5881BA8-FD79-4286-8FD1-4E4BFBD2B064}" presName="compChildNode" presStyleCnt="0"/>
      <dgm:spPr/>
    </dgm:pt>
    <dgm:pt modelId="{BF665DC3-3FDD-49D6-B9EC-B6644A74573E}" type="pres">
      <dgm:prSet presAssocID="{A5881BA8-FD79-4286-8FD1-4E4BFBD2B064}" presName="theInnerList" presStyleCnt="0"/>
      <dgm:spPr/>
    </dgm:pt>
    <dgm:pt modelId="{8B4F1D83-6214-4953-B6E9-F7CB35E39622}" type="pres">
      <dgm:prSet presAssocID="{0A6563ED-214D-4515-892B-8EF313B5486C}" presName="childNode" presStyleLbl="node1" presStyleIdx="0" presStyleCnt="3" custScaleY="50560">
        <dgm:presLayoutVars>
          <dgm:bulletEnabled val="1"/>
        </dgm:presLayoutVars>
      </dgm:prSet>
      <dgm:spPr/>
      <dgm:t>
        <a:bodyPr/>
        <a:lstStyle/>
        <a:p>
          <a:endParaRPr lang="es-ES"/>
        </a:p>
      </dgm:t>
    </dgm:pt>
    <dgm:pt modelId="{33B8C055-9293-44CF-89FC-14C68FE15C32}" type="pres">
      <dgm:prSet presAssocID="{A5881BA8-FD79-4286-8FD1-4E4BFBD2B064}" presName="aSpace" presStyleCnt="0"/>
      <dgm:spPr/>
    </dgm:pt>
    <dgm:pt modelId="{8EBDC242-24B8-4472-BFD9-34A5B6CCE301}" type="pres">
      <dgm:prSet presAssocID="{D82DB53E-FD6D-4515-B506-ED08F13B7DDE}" presName="compNode" presStyleCnt="0"/>
      <dgm:spPr/>
    </dgm:pt>
    <dgm:pt modelId="{4BC37FEC-A3DB-4D2F-894D-DA49808FFFE2}" type="pres">
      <dgm:prSet presAssocID="{D82DB53E-FD6D-4515-B506-ED08F13B7DDE}" presName="aNode" presStyleLbl="bgShp" presStyleIdx="1" presStyleCnt="3"/>
      <dgm:spPr/>
      <dgm:t>
        <a:bodyPr/>
        <a:lstStyle/>
        <a:p>
          <a:endParaRPr lang="es-ES"/>
        </a:p>
      </dgm:t>
    </dgm:pt>
    <dgm:pt modelId="{8473807A-EBCC-4BC8-8BAE-BA5EF7A473EB}" type="pres">
      <dgm:prSet presAssocID="{D82DB53E-FD6D-4515-B506-ED08F13B7DDE}" presName="textNode" presStyleLbl="bgShp" presStyleIdx="1" presStyleCnt="3"/>
      <dgm:spPr/>
      <dgm:t>
        <a:bodyPr/>
        <a:lstStyle/>
        <a:p>
          <a:endParaRPr lang="es-ES"/>
        </a:p>
      </dgm:t>
    </dgm:pt>
    <dgm:pt modelId="{1E381863-A94B-4A6E-B4E6-DC1FA65ED0EC}" type="pres">
      <dgm:prSet presAssocID="{D82DB53E-FD6D-4515-B506-ED08F13B7DDE}" presName="compChildNode" presStyleCnt="0"/>
      <dgm:spPr/>
    </dgm:pt>
    <dgm:pt modelId="{13B07D29-EA8B-459C-B5D9-389E54D4454C}" type="pres">
      <dgm:prSet presAssocID="{D82DB53E-FD6D-4515-B506-ED08F13B7DDE}" presName="theInnerList" presStyleCnt="0"/>
      <dgm:spPr/>
    </dgm:pt>
    <dgm:pt modelId="{6BD0A60B-2A7D-45D3-AECF-2177E1D64FA4}" type="pres">
      <dgm:prSet presAssocID="{83457555-9F95-4EDD-91A5-DEB506AC1FD7}" presName="childNode" presStyleLbl="node1" presStyleIdx="1" presStyleCnt="3" custScaleY="50560">
        <dgm:presLayoutVars>
          <dgm:bulletEnabled val="1"/>
        </dgm:presLayoutVars>
      </dgm:prSet>
      <dgm:spPr/>
      <dgm:t>
        <a:bodyPr/>
        <a:lstStyle/>
        <a:p>
          <a:endParaRPr lang="es-ES"/>
        </a:p>
      </dgm:t>
    </dgm:pt>
    <dgm:pt modelId="{91F70C22-4F85-42B5-98D7-361B4E058E18}" type="pres">
      <dgm:prSet presAssocID="{D82DB53E-FD6D-4515-B506-ED08F13B7DDE}" presName="aSpace" presStyleCnt="0"/>
      <dgm:spPr/>
    </dgm:pt>
    <dgm:pt modelId="{2404C127-043E-4EA6-B083-976B417080CB}" type="pres">
      <dgm:prSet presAssocID="{6A8FA5D5-E01B-4EA5-B2CA-E0CC17BA6F6B}" presName="compNode" presStyleCnt="0"/>
      <dgm:spPr/>
    </dgm:pt>
    <dgm:pt modelId="{F8EA87C7-41BF-4924-9846-6B612F8D3C02}" type="pres">
      <dgm:prSet presAssocID="{6A8FA5D5-E01B-4EA5-B2CA-E0CC17BA6F6B}" presName="aNode" presStyleLbl="bgShp" presStyleIdx="2" presStyleCnt="3"/>
      <dgm:spPr/>
      <dgm:t>
        <a:bodyPr/>
        <a:lstStyle/>
        <a:p>
          <a:endParaRPr lang="es-ES"/>
        </a:p>
      </dgm:t>
    </dgm:pt>
    <dgm:pt modelId="{7921C5A3-7A87-4829-BDF8-AAA7DF211C02}" type="pres">
      <dgm:prSet presAssocID="{6A8FA5D5-E01B-4EA5-B2CA-E0CC17BA6F6B}" presName="textNode" presStyleLbl="bgShp" presStyleIdx="2" presStyleCnt="3"/>
      <dgm:spPr/>
      <dgm:t>
        <a:bodyPr/>
        <a:lstStyle/>
        <a:p>
          <a:endParaRPr lang="es-ES"/>
        </a:p>
      </dgm:t>
    </dgm:pt>
    <dgm:pt modelId="{09CD3925-830C-426E-B07D-F97AA8A1BEC8}" type="pres">
      <dgm:prSet presAssocID="{6A8FA5D5-E01B-4EA5-B2CA-E0CC17BA6F6B}" presName="compChildNode" presStyleCnt="0"/>
      <dgm:spPr/>
    </dgm:pt>
    <dgm:pt modelId="{229A4494-F14D-4F96-A29B-554385D0AF0C}" type="pres">
      <dgm:prSet presAssocID="{6A8FA5D5-E01B-4EA5-B2CA-E0CC17BA6F6B}" presName="theInnerList" presStyleCnt="0"/>
      <dgm:spPr/>
    </dgm:pt>
    <dgm:pt modelId="{74E5C82F-5AF0-42F6-BE6C-260BEF115549}" type="pres">
      <dgm:prSet presAssocID="{4C9E6D2D-977C-48D6-95F1-2183EC005F8C}" presName="childNode" presStyleLbl="node1" presStyleIdx="2" presStyleCnt="3" custScaleY="50560">
        <dgm:presLayoutVars>
          <dgm:bulletEnabled val="1"/>
        </dgm:presLayoutVars>
      </dgm:prSet>
      <dgm:spPr/>
      <dgm:t>
        <a:bodyPr/>
        <a:lstStyle/>
        <a:p>
          <a:endParaRPr lang="es-ES"/>
        </a:p>
      </dgm:t>
    </dgm:pt>
  </dgm:ptLst>
  <dgm:cxnLst>
    <dgm:cxn modelId="{DA931983-C845-44B8-92C3-840DB180F589}" type="presOf" srcId="{E7250D65-38B9-42A3-9D1A-21376CE8171A}" destId="{7B9A3A42-33E2-4BAE-B955-2D904B7948E2}" srcOrd="0" destOrd="0" presId="urn:microsoft.com/office/officeart/2005/8/layout/lProcess2"/>
    <dgm:cxn modelId="{C39EB14E-5B37-48CE-A87B-38A3D154C64E}" type="presOf" srcId="{A5881BA8-FD79-4286-8FD1-4E4BFBD2B064}" destId="{66CB5CEE-1DC6-452B-A580-A6BC9DA2D7F6}" srcOrd="0" destOrd="0" presId="urn:microsoft.com/office/officeart/2005/8/layout/lProcess2"/>
    <dgm:cxn modelId="{FC36D725-CEBA-45F8-ADC3-6B0FA209DF44}" type="presOf" srcId="{83457555-9F95-4EDD-91A5-DEB506AC1FD7}" destId="{6BD0A60B-2A7D-45D3-AECF-2177E1D64FA4}" srcOrd="0" destOrd="0" presId="urn:microsoft.com/office/officeart/2005/8/layout/lProcess2"/>
    <dgm:cxn modelId="{C0982D4B-9836-47BA-93E7-90441B199588}" type="presOf" srcId="{4C9E6D2D-977C-48D6-95F1-2183EC005F8C}" destId="{74E5C82F-5AF0-42F6-BE6C-260BEF115549}" srcOrd="0" destOrd="0" presId="urn:microsoft.com/office/officeart/2005/8/layout/lProcess2"/>
    <dgm:cxn modelId="{14D4D3D3-869D-442D-9A5C-379F36F9042B}" srcId="{A5881BA8-FD79-4286-8FD1-4E4BFBD2B064}" destId="{0A6563ED-214D-4515-892B-8EF313B5486C}" srcOrd="0" destOrd="0" parTransId="{08B8451B-4631-41BF-9293-9817D43392BC}" sibTransId="{A4420F87-8F63-403D-8256-05B410BE1961}"/>
    <dgm:cxn modelId="{7F08A046-AA98-47A1-A776-65C95351C2A0}" srcId="{E7250D65-38B9-42A3-9D1A-21376CE8171A}" destId="{D82DB53E-FD6D-4515-B506-ED08F13B7DDE}" srcOrd="1" destOrd="0" parTransId="{00EA0E39-E230-4305-9DD8-B80EA56F1478}" sibTransId="{F586DBA5-096F-4A69-ACF9-A324D607DB33}"/>
    <dgm:cxn modelId="{E16C88C1-6760-4D8A-BD9D-CADA7A120931}" type="presOf" srcId="{6A8FA5D5-E01B-4EA5-B2CA-E0CC17BA6F6B}" destId="{F8EA87C7-41BF-4924-9846-6B612F8D3C02}" srcOrd="0" destOrd="0" presId="urn:microsoft.com/office/officeart/2005/8/layout/lProcess2"/>
    <dgm:cxn modelId="{6C4EC696-CDBD-4D61-8CFF-ADBCC748E39A}" type="presOf" srcId="{D82DB53E-FD6D-4515-B506-ED08F13B7DDE}" destId="{8473807A-EBCC-4BC8-8BAE-BA5EF7A473EB}" srcOrd="1" destOrd="0" presId="urn:microsoft.com/office/officeart/2005/8/layout/lProcess2"/>
    <dgm:cxn modelId="{148436BF-EF45-4491-BEA7-A2DE034ACBAE}" type="presOf" srcId="{6A8FA5D5-E01B-4EA5-B2CA-E0CC17BA6F6B}" destId="{7921C5A3-7A87-4829-BDF8-AAA7DF211C02}" srcOrd="1" destOrd="0" presId="urn:microsoft.com/office/officeart/2005/8/layout/lProcess2"/>
    <dgm:cxn modelId="{C5A2A017-2FA9-4F52-93B4-6A91F7C0A45B}" type="presOf" srcId="{0A6563ED-214D-4515-892B-8EF313B5486C}" destId="{8B4F1D83-6214-4953-B6E9-F7CB35E39622}" srcOrd="0" destOrd="0" presId="urn:microsoft.com/office/officeart/2005/8/layout/lProcess2"/>
    <dgm:cxn modelId="{ABA9F4AF-6A9B-4A8D-8D5C-A0A605EEE6EB}" srcId="{6A8FA5D5-E01B-4EA5-B2CA-E0CC17BA6F6B}" destId="{4C9E6D2D-977C-48D6-95F1-2183EC005F8C}" srcOrd="0" destOrd="0" parTransId="{21DA9C8A-8882-44EC-92F6-B06F32BA5F61}" sibTransId="{A6FEA1FA-63BB-485C-A625-B976F6DA9AAA}"/>
    <dgm:cxn modelId="{A5CDBC2E-835A-498C-BA0C-BCB7DE9F33F1}" type="presOf" srcId="{D82DB53E-FD6D-4515-B506-ED08F13B7DDE}" destId="{4BC37FEC-A3DB-4D2F-894D-DA49808FFFE2}" srcOrd="0" destOrd="0" presId="urn:microsoft.com/office/officeart/2005/8/layout/lProcess2"/>
    <dgm:cxn modelId="{F8A0D378-57FF-4D05-86FF-BA2DC13372CE}" type="presOf" srcId="{A5881BA8-FD79-4286-8FD1-4E4BFBD2B064}" destId="{A5180E5D-B845-4857-8DB0-0E380B13AEA8}" srcOrd="1" destOrd="0" presId="urn:microsoft.com/office/officeart/2005/8/layout/lProcess2"/>
    <dgm:cxn modelId="{1B4AB089-D50C-4372-B4FD-0C2D9CF5029F}" srcId="{D82DB53E-FD6D-4515-B506-ED08F13B7DDE}" destId="{83457555-9F95-4EDD-91A5-DEB506AC1FD7}" srcOrd="0" destOrd="0" parTransId="{426E58DC-BCBD-4D1A-872B-D97DF634B93C}" sibTransId="{942F372A-C143-4F8D-9C90-00BCFAF5A0D9}"/>
    <dgm:cxn modelId="{8A211619-2936-403A-BF37-A34805D13D8D}" srcId="{E7250D65-38B9-42A3-9D1A-21376CE8171A}" destId="{6A8FA5D5-E01B-4EA5-B2CA-E0CC17BA6F6B}" srcOrd="2" destOrd="0" parTransId="{7F841CB1-81D1-4E39-93FF-67383C1DF450}" sibTransId="{11B5D742-A8F5-45C4-9AB3-88B3AE53EB24}"/>
    <dgm:cxn modelId="{2CEF1883-390F-461D-B524-F91E480564A6}" srcId="{E7250D65-38B9-42A3-9D1A-21376CE8171A}" destId="{A5881BA8-FD79-4286-8FD1-4E4BFBD2B064}" srcOrd="0" destOrd="0" parTransId="{36627C4E-36BB-44E4-9210-70C661302169}" sibTransId="{3CA9CAD4-27FE-4D7C-989A-C5B6AC0193D4}"/>
    <dgm:cxn modelId="{EFECCDA0-0082-49C1-A61E-2254C902CEA6}" type="presParOf" srcId="{7B9A3A42-33E2-4BAE-B955-2D904B7948E2}" destId="{6A468C8D-CAEE-496C-8259-4980FBF225C3}" srcOrd="0" destOrd="0" presId="urn:microsoft.com/office/officeart/2005/8/layout/lProcess2"/>
    <dgm:cxn modelId="{C08FD35D-B328-415F-B254-E025A82D2DE2}" type="presParOf" srcId="{6A468C8D-CAEE-496C-8259-4980FBF225C3}" destId="{66CB5CEE-1DC6-452B-A580-A6BC9DA2D7F6}" srcOrd="0" destOrd="0" presId="urn:microsoft.com/office/officeart/2005/8/layout/lProcess2"/>
    <dgm:cxn modelId="{969DEB84-E17D-44DC-A04D-9BFEDE039B1F}" type="presParOf" srcId="{6A468C8D-CAEE-496C-8259-4980FBF225C3}" destId="{A5180E5D-B845-4857-8DB0-0E380B13AEA8}" srcOrd="1" destOrd="0" presId="urn:microsoft.com/office/officeart/2005/8/layout/lProcess2"/>
    <dgm:cxn modelId="{2F1FCE9E-1BFF-4FAC-8CEF-2F696636A04F}" type="presParOf" srcId="{6A468C8D-CAEE-496C-8259-4980FBF225C3}" destId="{6092E32A-E62C-4AC9-9D1A-2A7B47FCA15F}" srcOrd="2" destOrd="0" presId="urn:microsoft.com/office/officeart/2005/8/layout/lProcess2"/>
    <dgm:cxn modelId="{08C81B80-0477-45A4-A57C-D122883AE66C}" type="presParOf" srcId="{6092E32A-E62C-4AC9-9D1A-2A7B47FCA15F}" destId="{BF665DC3-3FDD-49D6-B9EC-B6644A74573E}" srcOrd="0" destOrd="0" presId="urn:microsoft.com/office/officeart/2005/8/layout/lProcess2"/>
    <dgm:cxn modelId="{657E52DC-22F3-440A-B7B8-E21967FA5722}" type="presParOf" srcId="{BF665DC3-3FDD-49D6-B9EC-B6644A74573E}" destId="{8B4F1D83-6214-4953-B6E9-F7CB35E39622}" srcOrd="0" destOrd="0" presId="urn:microsoft.com/office/officeart/2005/8/layout/lProcess2"/>
    <dgm:cxn modelId="{9510FA6F-EF6C-48E3-BE96-7A9B3F2EBFA9}" type="presParOf" srcId="{7B9A3A42-33E2-4BAE-B955-2D904B7948E2}" destId="{33B8C055-9293-44CF-89FC-14C68FE15C32}" srcOrd="1" destOrd="0" presId="urn:microsoft.com/office/officeart/2005/8/layout/lProcess2"/>
    <dgm:cxn modelId="{86BEBE55-E3A1-49C1-A82F-E59C2C7CAB67}" type="presParOf" srcId="{7B9A3A42-33E2-4BAE-B955-2D904B7948E2}" destId="{8EBDC242-24B8-4472-BFD9-34A5B6CCE301}" srcOrd="2" destOrd="0" presId="urn:microsoft.com/office/officeart/2005/8/layout/lProcess2"/>
    <dgm:cxn modelId="{E437BCB5-DD88-4038-A5E5-A29FE603C8DB}" type="presParOf" srcId="{8EBDC242-24B8-4472-BFD9-34A5B6CCE301}" destId="{4BC37FEC-A3DB-4D2F-894D-DA49808FFFE2}" srcOrd="0" destOrd="0" presId="urn:microsoft.com/office/officeart/2005/8/layout/lProcess2"/>
    <dgm:cxn modelId="{BB294AE1-283C-4D30-A932-107FED6160E7}" type="presParOf" srcId="{8EBDC242-24B8-4472-BFD9-34A5B6CCE301}" destId="{8473807A-EBCC-4BC8-8BAE-BA5EF7A473EB}" srcOrd="1" destOrd="0" presId="urn:microsoft.com/office/officeart/2005/8/layout/lProcess2"/>
    <dgm:cxn modelId="{58672154-EB29-4B0C-BBF9-7F9370E4B70A}" type="presParOf" srcId="{8EBDC242-24B8-4472-BFD9-34A5B6CCE301}" destId="{1E381863-A94B-4A6E-B4E6-DC1FA65ED0EC}" srcOrd="2" destOrd="0" presId="urn:microsoft.com/office/officeart/2005/8/layout/lProcess2"/>
    <dgm:cxn modelId="{DF2FFB90-A2DF-40CD-8AC6-FC7B43EA8AAC}" type="presParOf" srcId="{1E381863-A94B-4A6E-B4E6-DC1FA65ED0EC}" destId="{13B07D29-EA8B-459C-B5D9-389E54D4454C}" srcOrd="0" destOrd="0" presId="urn:microsoft.com/office/officeart/2005/8/layout/lProcess2"/>
    <dgm:cxn modelId="{4CA97AAA-2445-4430-B952-3F3AC7AF84C1}" type="presParOf" srcId="{13B07D29-EA8B-459C-B5D9-389E54D4454C}" destId="{6BD0A60B-2A7D-45D3-AECF-2177E1D64FA4}" srcOrd="0" destOrd="0" presId="urn:microsoft.com/office/officeart/2005/8/layout/lProcess2"/>
    <dgm:cxn modelId="{06598D1B-F2FE-493A-ABE9-4768C3266766}" type="presParOf" srcId="{7B9A3A42-33E2-4BAE-B955-2D904B7948E2}" destId="{91F70C22-4F85-42B5-98D7-361B4E058E18}" srcOrd="3" destOrd="0" presId="urn:microsoft.com/office/officeart/2005/8/layout/lProcess2"/>
    <dgm:cxn modelId="{364CF9A3-A657-44E6-93E5-270743507099}" type="presParOf" srcId="{7B9A3A42-33E2-4BAE-B955-2D904B7948E2}" destId="{2404C127-043E-4EA6-B083-976B417080CB}" srcOrd="4" destOrd="0" presId="urn:microsoft.com/office/officeart/2005/8/layout/lProcess2"/>
    <dgm:cxn modelId="{5295DDE9-9FA3-4F7F-89A2-1B6B5848BB71}" type="presParOf" srcId="{2404C127-043E-4EA6-B083-976B417080CB}" destId="{F8EA87C7-41BF-4924-9846-6B612F8D3C02}" srcOrd="0" destOrd="0" presId="urn:microsoft.com/office/officeart/2005/8/layout/lProcess2"/>
    <dgm:cxn modelId="{27A894CC-EB88-4915-A337-8CEF8EB27607}" type="presParOf" srcId="{2404C127-043E-4EA6-B083-976B417080CB}" destId="{7921C5A3-7A87-4829-BDF8-AAA7DF211C02}" srcOrd="1" destOrd="0" presId="urn:microsoft.com/office/officeart/2005/8/layout/lProcess2"/>
    <dgm:cxn modelId="{E237F0D1-5486-4989-846A-9559828D9360}" type="presParOf" srcId="{2404C127-043E-4EA6-B083-976B417080CB}" destId="{09CD3925-830C-426E-B07D-F97AA8A1BEC8}" srcOrd="2" destOrd="0" presId="urn:microsoft.com/office/officeart/2005/8/layout/lProcess2"/>
    <dgm:cxn modelId="{91C7E1B3-C66F-4CCE-A695-6FE4CFDFAEF1}" type="presParOf" srcId="{09CD3925-830C-426E-B07D-F97AA8A1BEC8}" destId="{229A4494-F14D-4F96-A29B-554385D0AF0C}" srcOrd="0" destOrd="0" presId="urn:microsoft.com/office/officeart/2005/8/layout/lProcess2"/>
    <dgm:cxn modelId="{8CEDCB7F-4C55-4588-97FF-39DCDF713B5A}" type="presParOf" srcId="{229A4494-F14D-4F96-A29B-554385D0AF0C}" destId="{74E5C82F-5AF0-42F6-BE6C-260BEF115549}"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472D78-9831-492F-9D38-0B50770EE3B4}" type="doc">
      <dgm:prSet loTypeId="urn:microsoft.com/office/officeart/2011/layout/HexagonRadial" loCatId="officeonline" qsTypeId="urn:microsoft.com/office/officeart/2005/8/quickstyle/3d1" qsCatId="3D" csTypeId="urn:microsoft.com/office/officeart/2005/8/colors/accent1_2" csCatId="accent1" phldr="1"/>
      <dgm:spPr/>
      <dgm:t>
        <a:bodyPr/>
        <a:lstStyle/>
        <a:p>
          <a:endParaRPr lang="es-ES"/>
        </a:p>
      </dgm:t>
    </dgm:pt>
    <dgm:pt modelId="{DEF6CC42-211C-4579-83B1-1DA3800E0529}">
      <dgm:prSet phldrT="[Texto]" custT="1"/>
      <dgm:spPr>
        <a:blipFill rotWithShape="1">
          <a:blip xmlns:r="http://schemas.openxmlformats.org/officeDocument/2006/relationships" r:embed="rId1"/>
          <a:stretch>
            <a:fillRect/>
          </a:stretch>
        </a:blipFill>
      </dgm:spPr>
      <dgm:t>
        <a:bodyPr/>
        <a:lstStyle/>
        <a:p>
          <a:r>
            <a:rPr lang="es-ES">
              <a:noFill/>
            </a:rPr>
            <a:t> </a:t>
          </a:r>
        </a:p>
      </dgm:t>
    </dgm:pt>
    <dgm:pt modelId="{F1CB6797-8BCD-4436-956B-EAA6C344F827}" type="parTrans" cxnId="{3EAACF86-9119-49BA-A38D-25478EA5C089}">
      <dgm:prSet/>
      <dgm:spPr/>
      <dgm:t>
        <a:bodyPr/>
        <a:lstStyle/>
        <a:p>
          <a:endParaRPr lang="es-ES"/>
        </a:p>
      </dgm:t>
    </dgm:pt>
    <dgm:pt modelId="{1D2FA4F0-E75A-43C7-AB00-CE2415B3F1CF}" type="sibTrans" cxnId="{3EAACF86-9119-49BA-A38D-25478EA5C089}">
      <dgm:prSet/>
      <dgm:spPr/>
      <dgm:t>
        <a:bodyPr/>
        <a:lstStyle/>
        <a:p>
          <a:endParaRPr lang="es-ES"/>
        </a:p>
      </dgm:t>
    </dgm:pt>
    <dgm:pt modelId="{7F25277F-146E-44C3-9466-2ADDE36141B5}">
      <dgm:prSet phldrT="[Texto]" custT="1"/>
      <dgm:spPr>
        <a:blipFill rotWithShape="1">
          <a:blip xmlns:r="http://schemas.openxmlformats.org/officeDocument/2006/relationships" r:embed="rId2"/>
          <a:stretch>
            <a:fillRect/>
          </a:stretch>
        </a:blipFill>
      </dgm:spPr>
      <dgm:t>
        <a:bodyPr/>
        <a:lstStyle/>
        <a:p>
          <a:r>
            <a:rPr lang="es-ES">
              <a:noFill/>
            </a:rPr>
            <a:t> </a:t>
          </a:r>
        </a:p>
      </dgm:t>
    </dgm:pt>
    <dgm:pt modelId="{F2E338D3-E296-4E3D-8B9D-DCC8D9069BE8}" type="parTrans" cxnId="{57B5185E-84A6-4739-B36E-79777F7C03B6}">
      <dgm:prSet/>
      <dgm:spPr/>
      <dgm:t>
        <a:bodyPr/>
        <a:lstStyle/>
        <a:p>
          <a:endParaRPr lang="es-ES"/>
        </a:p>
      </dgm:t>
    </dgm:pt>
    <dgm:pt modelId="{A246B040-6699-4ECB-98AF-A7947594CD8F}" type="sibTrans" cxnId="{57B5185E-84A6-4739-B36E-79777F7C03B6}">
      <dgm:prSet/>
      <dgm:spPr/>
      <dgm:t>
        <a:bodyPr/>
        <a:lstStyle/>
        <a:p>
          <a:endParaRPr lang="es-ES"/>
        </a:p>
      </dgm:t>
    </dgm:pt>
    <dgm:pt modelId="{E6DABC8F-2EB9-41AA-918C-F4988DFFF4F8}">
      <dgm:prSet phldrT="[Texto]" custT="1"/>
      <dgm:spPr>
        <a:blipFill rotWithShape="1">
          <a:blip xmlns:r="http://schemas.openxmlformats.org/officeDocument/2006/relationships" r:embed="rId3"/>
          <a:stretch>
            <a:fillRect/>
          </a:stretch>
        </a:blipFill>
      </dgm:spPr>
      <dgm:t>
        <a:bodyPr/>
        <a:lstStyle/>
        <a:p>
          <a:r>
            <a:rPr lang="es-ES">
              <a:noFill/>
            </a:rPr>
            <a:t> </a:t>
          </a:r>
        </a:p>
      </dgm:t>
    </dgm:pt>
    <dgm:pt modelId="{06C71334-A009-4EDA-9A74-E55EE66F95BB}" type="parTrans" cxnId="{7E02A966-A32F-4859-AFB3-4AC3E8CD6AB6}">
      <dgm:prSet/>
      <dgm:spPr/>
      <dgm:t>
        <a:bodyPr/>
        <a:lstStyle/>
        <a:p>
          <a:endParaRPr lang="es-ES"/>
        </a:p>
      </dgm:t>
    </dgm:pt>
    <dgm:pt modelId="{990AB821-AC34-4BA9-9F1F-49FFE2F5C311}" type="sibTrans" cxnId="{7E02A966-A32F-4859-AFB3-4AC3E8CD6AB6}">
      <dgm:prSet/>
      <dgm:spPr/>
      <dgm:t>
        <a:bodyPr/>
        <a:lstStyle/>
        <a:p>
          <a:endParaRPr lang="es-ES"/>
        </a:p>
      </dgm:t>
    </dgm:pt>
    <dgm:pt modelId="{A6852E74-7105-4AE9-83B9-4D84F97F8621}" type="pres">
      <dgm:prSet presAssocID="{B5472D78-9831-492F-9D38-0B50770EE3B4}" presName="Name0" presStyleCnt="0">
        <dgm:presLayoutVars>
          <dgm:chMax val="1"/>
          <dgm:chPref val="1"/>
          <dgm:dir/>
          <dgm:animOne val="branch"/>
          <dgm:animLvl val="lvl"/>
        </dgm:presLayoutVars>
      </dgm:prSet>
      <dgm:spPr/>
    </dgm:pt>
    <dgm:pt modelId="{50B59928-4AA9-4E98-8A61-502E693FE16F}" type="pres">
      <dgm:prSet presAssocID="{DEF6CC42-211C-4579-83B1-1DA3800E0529}" presName="Parent" presStyleLbl="node0" presStyleIdx="0" presStyleCnt="1" custScaleX="87210" custScaleY="78307" custLinFactNeighborX="35526" custLinFactNeighborY="-6860">
        <dgm:presLayoutVars>
          <dgm:chMax val="6"/>
          <dgm:chPref val="6"/>
        </dgm:presLayoutVars>
      </dgm:prSet>
      <dgm:spPr/>
      <dgm:t>
        <a:bodyPr/>
        <a:lstStyle/>
        <a:p>
          <a:endParaRPr lang="es-ES"/>
        </a:p>
      </dgm:t>
    </dgm:pt>
    <dgm:pt modelId="{5D3BB83E-06D1-4CEC-B3CC-610652EF054F}" type="pres">
      <dgm:prSet presAssocID="{7F25277F-146E-44C3-9466-2ADDE36141B5}" presName="Accent1" presStyleCnt="0"/>
      <dgm:spPr/>
    </dgm:pt>
    <dgm:pt modelId="{5D25B0D3-9605-4F80-A1AE-F04013487B1B}" type="pres">
      <dgm:prSet presAssocID="{7F25277F-146E-44C3-9466-2ADDE36141B5}" presName="Accent" presStyleLbl="bgShp" presStyleIdx="0" presStyleCnt="2"/>
      <dgm:spPr/>
    </dgm:pt>
    <dgm:pt modelId="{8944E45C-A813-4544-811A-B4A7B06F3D1D}" type="pres">
      <dgm:prSet presAssocID="{7F25277F-146E-44C3-9466-2ADDE36141B5}" presName="Child1" presStyleLbl="node1" presStyleIdx="0" presStyleCnt="2" custLinFactX="-65504" custLinFactY="16467" custLinFactNeighborX="-100000" custLinFactNeighborY="100000">
        <dgm:presLayoutVars>
          <dgm:chMax val="0"/>
          <dgm:chPref val="0"/>
          <dgm:bulletEnabled val="1"/>
        </dgm:presLayoutVars>
      </dgm:prSet>
      <dgm:spPr/>
      <dgm:t>
        <a:bodyPr/>
        <a:lstStyle/>
        <a:p>
          <a:endParaRPr lang="es-ES"/>
        </a:p>
      </dgm:t>
    </dgm:pt>
    <dgm:pt modelId="{C32C396B-0DF5-4856-9ADD-DB887DB0B303}" type="pres">
      <dgm:prSet presAssocID="{E6DABC8F-2EB9-41AA-918C-F4988DFFF4F8}" presName="Accent2" presStyleCnt="0"/>
      <dgm:spPr/>
    </dgm:pt>
    <dgm:pt modelId="{13904EFB-53B6-4EFD-8410-CA3E4F44EF97}" type="pres">
      <dgm:prSet presAssocID="{E6DABC8F-2EB9-41AA-918C-F4988DFFF4F8}" presName="Accent" presStyleLbl="bgShp" presStyleIdx="1" presStyleCnt="2" custLinFactX="70522" custLinFactY="100000" custLinFactNeighborX="100000" custLinFactNeighborY="103677"/>
      <dgm:spPr/>
    </dgm:pt>
    <dgm:pt modelId="{401C6D14-7599-4A84-9249-2896FD92BEA4}" type="pres">
      <dgm:prSet presAssocID="{E6DABC8F-2EB9-41AA-918C-F4988DFFF4F8}" presName="Child2" presStyleLbl="node1" presStyleIdx="1" presStyleCnt="2" custScaleX="101033" custScaleY="90270" custLinFactY="-23081" custLinFactNeighborX="57472" custLinFactNeighborY="-100000">
        <dgm:presLayoutVars>
          <dgm:chMax val="0"/>
          <dgm:chPref val="0"/>
          <dgm:bulletEnabled val="1"/>
        </dgm:presLayoutVars>
      </dgm:prSet>
      <dgm:spPr/>
      <dgm:t>
        <a:bodyPr/>
        <a:lstStyle/>
        <a:p>
          <a:endParaRPr lang="es-ES"/>
        </a:p>
      </dgm:t>
    </dgm:pt>
  </dgm:ptLst>
  <dgm:cxnLst>
    <dgm:cxn modelId="{7E02A966-A32F-4859-AFB3-4AC3E8CD6AB6}" srcId="{DEF6CC42-211C-4579-83B1-1DA3800E0529}" destId="{E6DABC8F-2EB9-41AA-918C-F4988DFFF4F8}" srcOrd="1" destOrd="0" parTransId="{06C71334-A009-4EDA-9A74-E55EE66F95BB}" sibTransId="{990AB821-AC34-4BA9-9F1F-49FFE2F5C311}"/>
    <dgm:cxn modelId="{57B5185E-84A6-4739-B36E-79777F7C03B6}" srcId="{DEF6CC42-211C-4579-83B1-1DA3800E0529}" destId="{7F25277F-146E-44C3-9466-2ADDE36141B5}" srcOrd="0" destOrd="0" parTransId="{F2E338D3-E296-4E3D-8B9D-DCC8D9069BE8}" sibTransId="{A246B040-6699-4ECB-98AF-A7947594CD8F}"/>
    <dgm:cxn modelId="{3EAACF86-9119-49BA-A38D-25478EA5C089}" srcId="{B5472D78-9831-492F-9D38-0B50770EE3B4}" destId="{DEF6CC42-211C-4579-83B1-1DA3800E0529}" srcOrd="0" destOrd="0" parTransId="{F1CB6797-8BCD-4436-956B-EAA6C344F827}" sibTransId="{1D2FA4F0-E75A-43C7-AB00-CE2415B3F1CF}"/>
    <dgm:cxn modelId="{EE1C35B5-E547-4B79-B705-14AF674FA064}" type="presOf" srcId="{B5472D78-9831-492F-9D38-0B50770EE3B4}" destId="{A6852E74-7105-4AE9-83B9-4D84F97F8621}" srcOrd="0" destOrd="0" presId="urn:microsoft.com/office/officeart/2011/layout/HexagonRadial"/>
    <dgm:cxn modelId="{0A96D60A-EF9D-4BAC-BF99-13B4B8EC00A8}" type="presOf" srcId="{7F25277F-146E-44C3-9466-2ADDE36141B5}" destId="{8944E45C-A813-4544-811A-B4A7B06F3D1D}" srcOrd="0" destOrd="0" presId="urn:microsoft.com/office/officeart/2011/layout/HexagonRadial"/>
    <dgm:cxn modelId="{1C97F997-8F1F-4249-A524-C4B40FD844AA}" type="presOf" srcId="{E6DABC8F-2EB9-41AA-918C-F4988DFFF4F8}" destId="{401C6D14-7599-4A84-9249-2896FD92BEA4}" srcOrd="0" destOrd="0" presId="urn:microsoft.com/office/officeart/2011/layout/HexagonRadial"/>
    <dgm:cxn modelId="{8451561B-79F7-429C-B5E4-8C13AB1112D2}" type="presOf" srcId="{DEF6CC42-211C-4579-83B1-1DA3800E0529}" destId="{50B59928-4AA9-4E98-8A61-502E693FE16F}" srcOrd="0" destOrd="0" presId="urn:microsoft.com/office/officeart/2011/layout/HexagonRadial"/>
    <dgm:cxn modelId="{FE162F99-9BD3-4F7F-B6B1-44075E509228}" type="presParOf" srcId="{A6852E74-7105-4AE9-83B9-4D84F97F8621}" destId="{50B59928-4AA9-4E98-8A61-502E693FE16F}" srcOrd="0" destOrd="0" presId="urn:microsoft.com/office/officeart/2011/layout/HexagonRadial"/>
    <dgm:cxn modelId="{7B11D815-2DB8-46EE-8A91-CAEF6A2E9525}" type="presParOf" srcId="{A6852E74-7105-4AE9-83B9-4D84F97F8621}" destId="{5D3BB83E-06D1-4CEC-B3CC-610652EF054F}" srcOrd="1" destOrd="0" presId="urn:microsoft.com/office/officeart/2011/layout/HexagonRadial"/>
    <dgm:cxn modelId="{059FC0A2-E056-4515-8CB5-492DACB6E09D}" type="presParOf" srcId="{5D3BB83E-06D1-4CEC-B3CC-610652EF054F}" destId="{5D25B0D3-9605-4F80-A1AE-F04013487B1B}" srcOrd="0" destOrd="0" presId="urn:microsoft.com/office/officeart/2011/layout/HexagonRadial"/>
    <dgm:cxn modelId="{A185BCCA-21DC-4791-A673-F3AE7CB86B6F}" type="presParOf" srcId="{A6852E74-7105-4AE9-83B9-4D84F97F8621}" destId="{8944E45C-A813-4544-811A-B4A7B06F3D1D}" srcOrd="2" destOrd="0" presId="urn:microsoft.com/office/officeart/2011/layout/HexagonRadial"/>
    <dgm:cxn modelId="{D8AB1437-9E32-4B11-83BB-BD1A195E27DD}" type="presParOf" srcId="{A6852E74-7105-4AE9-83B9-4D84F97F8621}" destId="{C32C396B-0DF5-4856-9ADD-DB887DB0B303}" srcOrd="3" destOrd="0" presId="urn:microsoft.com/office/officeart/2011/layout/HexagonRadial"/>
    <dgm:cxn modelId="{EBFF510D-CA76-4DB1-8CA7-3F440A35BF39}" type="presParOf" srcId="{C32C396B-0DF5-4856-9ADD-DB887DB0B303}" destId="{13904EFB-53B6-4EFD-8410-CA3E4F44EF97}" srcOrd="0" destOrd="0" presId="urn:microsoft.com/office/officeart/2011/layout/HexagonRadial"/>
    <dgm:cxn modelId="{3631823C-767D-44B6-A418-D2EA2B9E058B}" type="presParOf" srcId="{A6852E74-7105-4AE9-83B9-4D84F97F8621}" destId="{401C6D14-7599-4A84-9249-2896FD92BEA4}" srcOrd="4"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32162E-98A6-4292-9CF3-5DAAFBBAD909}" type="doc">
      <dgm:prSet loTypeId="urn:microsoft.com/office/officeart/2005/8/layout/cycle4" loCatId="matrix" qsTypeId="urn:microsoft.com/office/officeart/2005/8/quickstyle/simple1" qsCatId="simple" csTypeId="urn:microsoft.com/office/officeart/2005/8/colors/accent0_3" csCatId="mainScheme" phldr="1"/>
      <dgm:spPr/>
      <dgm:t>
        <a:bodyPr/>
        <a:lstStyle/>
        <a:p>
          <a:endParaRPr lang="es-ES"/>
        </a:p>
      </dgm:t>
    </dgm:pt>
    <dgm:pt modelId="{ADC87324-2D6D-417F-A210-F3D8F075DB07}">
      <dgm:prSet phldrT="[Texto]" custT="1"/>
      <dgm:spPr/>
      <dgm:t>
        <a:bodyPr/>
        <a:lstStyle/>
        <a:p>
          <a:r>
            <a:rPr lang="es-ES" altLang="es-ES" sz="1500" b="1" dirty="0" smtClean="0">
              <a:effectLst>
                <a:outerShdw blurRad="38100" dist="38100" dir="2700000" algn="tl">
                  <a:srgbClr val="000000">
                    <a:alpha val="43137"/>
                  </a:srgbClr>
                </a:outerShdw>
              </a:effectLst>
              <a:latin typeface="Comic Sans MS" panose="030F0702030302020204" pitchFamily="66" charset="0"/>
            </a:rPr>
            <a:t>Consumidores primarios</a:t>
          </a:r>
          <a:r>
            <a:rPr lang="es-ES" altLang="es-ES" sz="1500" dirty="0" smtClean="0">
              <a:effectLst>
                <a:outerShdw blurRad="38100" dist="38100" dir="2700000" algn="tl">
                  <a:srgbClr val="000000">
                    <a:alpha val="43137"/>
                  </a:srgbClr>
                </a:outerShdw>
              </a:effectLst>
              <a:latin typeface="Comic Sans MS" panose="030F0702030302020204" pitchFamily="66" charset="0"/>
            </a:rPr>
            <a:t>:  herbívoros .</a:t>
          </a:r>
          <a:endParaRPr lang="es-ES" sz="1500" dirty="0">
            <a:effectLst>
              <a:outerShdw blurRad="38100" dist="38100" dir="2700000" algn="tl">
                <a:srgbClr val="000000">
                  <a:alpha val="43137"/>
                </a:srgbClr>
              </a:outerShdw>
            </a:effectLst>
            <a:latin typeface="Comic Sans MS" panose="030F0702030302020204" pitchFamily="66" charset="0"/>
          </a:endParaRPr>
        </a:p>
      </dgm:t>
    </dgm:pt>
    <dgm:pt modelId="{A14FDC22-170D-4E06-A542-DE681543E099}" type="parTrans" cxnId="{3F9B4AE8-529D-45CD-8E21-4FFDA20F1600}">
      <dgm:prSet/>
      <dgm:spPr/>
      <dgm:t>
        <a:bodyPr/>
        <a:lstStyle/>
        <a:p>
          <a:endParaRPr lang="es-ES"/>
        </a:p>
      </dgm:t>
    </dgm:pt>
    <dgm:pt modelId="{F6BB91A9-CA9B-478D-95CF-2526857C2407}" type="sibTrans" cxnId="{3F9B4AE8-529D-45CD-8E21-4FFDA20F1600}">
      <dgm:prSet/>
      <dgm:spPr/>
      <dgm:t>
        <a:bodyPr/>
        <a:lstStyle/>
        <a:p>
          <a:endParaRPr lang="es-ES"/>
        </a:p>
      </dgm:t>
    </dgm:pt>
    <dgm:pt modelId="{30EF97BE-A58C-49F1-B703-7E3835DAA205}">
      <dgm:prSet phldrT="[Texto]" custT="1"/>
      <dgm:spPr/>
      <dgm:t>
        <a:bodyPr/>
        <a:lstStyle/>
        <a:p>
          <a:r>
            <a:rPr lang="es-ES" altLang="es-ES" sz="1500" b="1" dirty="0" smtClean="0">
              <a:effectLst>
                <a:outerShdw blurRad="38100" dist="38100" dir="2700000" algn="tl">
                  <a:srgbClr val="000000">
                    <a:alpha val="43137"/>
                  </a:srgbClr>
                </a:outerShdw>
              </a:effectLst>
              <a:latin typeface="Comic Sans MS" panose="030F0702030302020204" pitchFamily="66" charset="0"/>
            </a:rPr>
            <a:t>Omnívoros. </a:t>
          </a:r>
          <a:r>
            <a:rPr lang="es-ES" altLang="es-ES" sz="1500" dirty="0" smtClean="0">
              <a:effectLst>
                <a:outerShdw blurRad="38100" dist="38100" dir="2700000" algn="tl">
                  <a:srgbClr val="000000">
                    <a:alpha val="43137"/>
                  </a:srgbClr>
                </a:outerShdw>
              </a:effectLst>
              <a:latin typeface="Comic Sans MS" panose="030F0702030302020204" pitchFamily="66" charset="0"/>
            </a:rPr>
            <a:t>Son consumidores de vegetales y animales.</a:t>
          </a:r>
          <a:endParaRPr lang="es-ES" sz="1500" dirty="0">
            <a:effectLst>
              <a:outerShdw blurRad="38100" dist="38100" dir="2700000" algn="tl">
                <a:srgbClr val="000000">
                  <a:alpha val="43137"/>
                </a:srgbClr>
              </a:outerShdw>
            </a:effectLst>
            <a:latin typeface="Comic Sans MS" panose="030F0702030302020204" pitchFamily="66" charset="0"/>
          </a:endParaRPr>
        </a:p>
      </dgm:t>
    </dgm:pt>
    <dgm:pt modelId="{06F9675A-C0FD-4FEF-8AC5-3008031BB815}" type="parTrans" cxnId="{3ED308FA-3BDE-422B-9C70-90543CBB055D}">
      <dgm:prSet/>
      <dgm:spPr/>
      <dgm:t>
        <a:bodyPr/>
        <a:lstStyle/>
        <a:p>
          <a:endParaRPr lang="es-ES"/>
        </a:p>
      </dgm:t>
    </dgm:pt>
    <dgm:pt modelId="{27B9A31B-044D-4D39-B121-87840E51DD0C}" type="sibTrans" cxnId="{3ED308FA-3BDE-422B-9C70-90543CBB055D}">
      <dgm:prSet/>
      <dgm:spPr/>
      <dgm:t>
        <a:bodyPr/>
        <a:lstStyle/>
        <a:p>
          <a:endParaRPr lang="es-ES"/>
        </a:p>
      </dgm:t>
    </dgm:pt>
    <dgm:pt modelId="{E7292AA8-9A48-4133-9A4C-387782E9F3E4}">
      <dgm:prSet phldrT="[Texto]"/>
      <dgm:spPr/>
      <dgm:t>
        <a:bodyPr/>
        <a:lstStyle/>
        <a:p>
          <a:endParaRPr lang="es-ES" sz="1500" dirty="0">
            <a:effectLst>
              <a:outerShdw blurRad="38100" dist="38100" dir="2700000" algn="tl">
                <a:srgbClr val="000000">
                  <a:alpha val="43137"/>
                </a:srgbClr>
              </a:outerShdw>
            </a:effectLst>
          </a:endParaRPr>
        </a:p>
      </dgm:t>
    </dgm:pt>
    <dgm:pt modelId="{12F3167F-8628-41A0-87EF-1B6493C77306}" type="parTrans" cxnId="{D10BD247-E063-4140-86EC-EF9DF7F0D0EB}">
      <dgm:prSet/>
      <dgm:spPr/>
      <dgm:t>
        <a:bodyPr/>
        <a:lstStyle/>
        <a:p>
          <a:endParaRPr lang="es-ES"/>
        </a:p>
      </dgm:t>
    </dgm:pt>
    <dgm:pt modelId="{5C786366-D1C8-411E-A1FD-5FC20F21F858}" type="sibTrans" cxnId="{D10BD247-E063-4140-86EC-EF9DF7F0D0EB}">
      <dgm:prSet/>
      <dgm:spPr/>
      <dgm:t>
        <a:bodyPr/>
        <a:lstStyle/>
        <a:p>
          <a:endParaRPr lang="es-ES"/>
        </a:p>
      </dgm:t>
    </dgm:pt>
    <dgm:pt modelId="{4C361246-E7CF-4214-9A34-8851DDB97F8E}">
      <dgm:prSet phldrT="[Texto]" custT="1"/>
      <dgm:spPr/>
      <dgm:t>
        <a:bodyPr/>
        <a:lstStyle/>
        <a:p>
          <a:r>
            <a:rPr lang="es-ES" altLang="es-ES" sz="1500" b="1" dirty="0" smtClean="0">
              <a:effectLst>
                <a:outerShdw blurRad="38100" dist="38100" dir="2700000" algn="tl">
                  <a:srgbClr val="000000">
                    <a:alpha val="43137"/>
                  </a:srgbClr>
                </a:outerShdw>
              </a:effectLst>
              <a:latin typeface="Comic Sans MS" panose="030F0702030302020204" pitchFamily="66" charset="0"/>
            </a:rPr>
            <a:t>Consumidores terciarios</a:t>
          </a:r>
          <a:r>
            <a:rPr lang="es-ES" altLang="es-ES" sz="1500" dirty="0" smtClean="0">
              <a:effectLst>
                <a:outerShdw blurRad="38100" dist="38100" dir="2700000" algn="tl">
                  <a:srgbClr val="000000">
                    <a:alpha val="43137"/>
                  </a:srgbClr>
                </a:outerShdw>
              </a:effectLst>
              <a:latin typeface="Comic Sans MS" panose="030F0702030302020204" pitchFamily="66" charset="0"/>
            </a:rPr>
            <a:t>. Son carnívoros.</a:t>
          </a:r>
          <a:endParaRPr lang="es-ES" sz="1500" dirty="0">
            <a:effectLst>
              <a:outerShdw blurRad="38100" dist="38100" dir="2700000" algn="tl">
                <a:srgbClr val="000000">
                  <a:alpha val="43137"/>
                </a:srgbClr>
              </a:outerShdw>
            </a:effectLst>
            <a:latin typeface="Comic Sans MS" panose="030F0702030302020204" pitchFamily="66" charset="0"/>
          </a:endParaRPr>
        </a:p>
      </dgm:t>
    </dgm:pt>
    <dgm:pt modelId="{AD7239DC-EEB7-4EFC-93D6-50D380493F72}" type="parTrans" cxnId="{243A7579-5FDA-46E2-A91E-37546A64B9E3}">
      <dgm:prSet/>
      <dgm:spPr/>
      <dgm:t>
        <a:bodyPr/>
        <a:lstStyle/>
        <a:p>
          <a:endParaRPr lang="es-ES"/>
        </a:p>
      </dgm:t>
    </dgm:pt>
    <dgm:pt modelId="{3E719BB7-3F4C-4A11-B71E-4A58059D322E}" type="sibTrans" cxnId="{243A7579-5FDA-46E2-A91E-37546A64B9E3}">
      <dgm:prSet/>
      <dgm:spPr/>
      <dgm:t>
        <a:bodyPr/>
        <a:lstStyle/>
        <a:p>
          <a:endParaRPr lang="es-ES"/>
        </a:p>
      </dgm:t>
    </dgm:pt>
    <dgm:pt modelId="{2AA5F215-EA17-44CD-9BC3-974F62B6B222}">
      <dgm:prSet phldrT="[Texto]" custT="1"/>
      <dgm:spPr/>
      <dgm:t>
        <a:bodyPr/>
        <a:lstStyle/>
        <a:p>
          <a:r>
            <a:rPr lang="es-ES" altLang="es-ES" sz="1500" b="1" strike="noStrike" dirty="0" smtClean="0">
              <a:effectLst>
                <a:outerShdw blurRad="38100" dist="38100" dir="2700000" algn="tl">
                  <a:srgbClr val="000000">
                    <a:alpha val="43137"/>
                  </a:srgbClr>
                </a:outerShdw>
              </a:effectLst>
              <a:latin typeface="Comic Sans MS" panose="030F0702030302020204" pitchFamily="66" charset="0"/>
            </a:rPr>
            <a:t>Descomponedores. </a:t>
          </a:r>
          <a:r>
            <a:rPr lang="es-ES" altLang="es-ES" sz="1500" strike="noStrike" dirty="0" smtClean="0">
              <a:effectLst>
                <a:outerShdw blurRad="38100" dist="38100" dir="2700000" algn="tl">
                  <a:srgbClr val="000000">
                    <a:alpha val="43137"/>
                  </a:srgbClr>
                </a:outerShdw>
              </a:effectLst>
              <a:latin typeface="Comic Sans MS" panose="030F0702030302020204" pitchFamily="66" charset="0"/>
            </a:rPr>
            <a:t>Transforman la materia orgánica en compuestos inorgánicos mas sencillos (bacterias).</a:t>
          </a:r>
          <a:endParaRPr lang="es-ES" sz="1500" strike="noStrike" dirty="0">
            <a:effectLst>
              <a:outerShdw blurRad="38100" dist="38100" dir="2700000" algn="tl">
                <a:srgbClr val="000000">
                  <a:alpha val="43137"/>
                </a:srgbClr>
              </a:outerShdw>
            </a:effectLst>
            <a:latin typeface="Comic Sans MS" panose="030F0702030302020204" pitchFamily="66" charset="0"/>
          </a:endParaRPr>
        </a:p>
      </dgm:t>
    </dgm:pt>
    <dgm:pt modelId="{35B80798-145C-4CDA-B5C5-2260394EF49F}" type="parTrans" cxnId="{DB613120-80D0-4D5D-92FB-85209D686D20}">
      <dgm:prSet/>
      <dgm:spPr/>
      <dgm:t>
        <a:bodyPr/>
        <a:lstStyle/>
        <a:p>
          <a:endParaRPr lang="es-ES"/>
        </a:p>
      </dgm:t>
    </dgm:pt>
    <dgm:pt modelId="{68943E6B-2B2A-4A72-B460-F04393136B91}" type="sibTrans" cxnId="{DB613120-80D0-4D5D-92FB-85209D686D20}">
      <dgm:prSet/>
      <dgm:spPr/>
      <dgm:t>
        <a:bodyPr/>
        <a:lstStyle/>
        <a:p>
          <a:endParaRPr lang="es-ES"/>
        </a:p>
      </dgm:t>
    </dgm:pt>
    <dgm:pt modelId="{C0850218-B295-4935-AEBE-6025279B5D99}">
      <dgm:prSet custT="1"/>
      <dgm:spPr/>
      <dgm:t>
        <a:bodyPr/>
        <a:lstStyle/>
        <a:p>
          <a:r>
            <a:rPr lang="es-ES" altLang="es-ES" sz="1500" b="1" dirty="0" smtClean="0">
              <a:effectLst>
                <a:outerShdw blurRad="38100" dist="38100" dir="2700000" algn="tl">
                  <a:srgbClr val="000000">
                    <a:alpha val="43137"/>
                  </a:srgbClr>
                </a:outerShdw>
              </a:effectLst>
              <a:latin typeface="Comic Sans MS" panose="030F0702030302020204" pitchFamily="66" charset="0"/>
            </a:rPr>
            <a:t>Detritívoros. </a:t>
          </a:r>
          <a:r>
            <a:rPr lang="es-ES" altLang="es-ES" sz="1500" dirty="0" smtClean="0">
              <a:effectLst>
                <a:outerShdw blurRad="38100" dist="38100" dir="2700000" algn="tl">
                  <a:srgbClr val="000000">
                    <a:alpha val="43137"/>
                  </a:srgbClr>
                </a:outerShdw>
              </a:effectLst>
              <a:latin typeface="Comic Sans MS" panose="030F0702030302020204" pitchFamily="66" charset="0"/>
            </a:rPr>
            <a:t>Animales que viven de organismos muertos  y restos de organismos vivos.</a:t>
          </a:r>
        </a:p>
      </dgm:t>
    </dgm:pt>
    <dgm:pt modelId="{62C388F8-A87E-47A0-9EE2-7C51A19CEF18}" type="parTrans" cxnId="{C8B5F797-D5C7-433D-BFB5-FFB9A6090674}">
      <dgm:prSet/>
      <dgm:spPr/>
      <dgm:t>
        <a:bodyPr/>
        <a:lstStyle/>
        <a:p>
          <a:endParaRPr lang="es-ES"/>
        </a:p>
      </dgm:t>
    </dgm:pt>
    <dgm:pt modelId="{1D64F80D-2CFA-4C4E-A520-A9A6E4591C6C}" type="sibTrans" cxnId="{C8B5F797-D5C7-433D-BFB5-FFB9A6090674}">
      <dgm:prSet/>
      <dgm:spPr/>
      <dgm:t>
        <a:bodyPr/>
        <a:lstStyle/>
        <a:p>
          <a:endParaRPr lang="es-ES"/>
        </a:p>
      </dgm:t>
    </dgm:pt>
    <dgm:pt modelId="{E6006160-D667-49FE-84E4-28C1442E266A}">
      <dgm:prSet phldrT="[Texto]"/>
      <dgm:spPr/>
      <dgm:t>
        <a:bodyPr/>
        <a:lstStyle/>
        <a:p>
          <a:endParaRPr lang="es-ES" sz="1500" dirty="0"/>
        </a:p>
      </dgm:t>
    </dgm:pt>
    <dgm:pt modelId="{722AE5B0-8B75-4634-8677-B69AEA23FC9E}" type="parTrans" cxnId="{F2FE67D6-16CB-432E-B980-7C35C4D71790}">
      <dgm:prSet/>
      <dgm:spPr/>
      <dgm:t>
        <a:bodyPr/>
        <a:lstStyle/>
        <a:p>
          <a:endParaRPr lang="es-ES"/>
        </a:p>
      </dgm:t>
    </dgm:pt>
    <dgm:pt modelId="{5849CD06-CD62-4889-B5E3-ED374EDC8B35}" type="sibTrans" cxnId="{F2FE67D6-16CB-432E-B980-7C35C4D71790}">
      <dgm:prSet/>
      <dgm:spPr/>
      <dgm:t>
        <a:bodyPr/>
        <a:lstStyle/>
        <a:p>
          <a:endParaRPr lang="es-ES"/>
        </a:p>
      </dgm:t>
    </dgm:pt>
    <dgm:pt modelId="{BFC4903C-F810-4831-922E-EECF097E3754}">
      <dgm:prSet phldrT="[Texto]" custT="1"/>
      <dgm:spPr/>
      <dgm:t>
        <a:bodyPr/>
        <a:lstStyle/>
        <a:p>
          <a:r>
            <a:rPr lang="es-ES" altLang="es-ES" sz="1500" b="1" dirty="0" smtClean="0">
              <a:effectLst>
                <a:outerShdw blurRad="38100" dist="38100" dir="2700000" algn="tl">
                  <a:srgbClr val="000000">
                    <a:alpha val="43137"/>
                  </a:srgbClr>
                </a:outerShdw>
              </a:effectLst>
              <a:latin typeface="Comic Sans MS" panose="030F0702030302020204" pitchFamily="66" charset="0"/>
            </a:rPr>
            <a:t>Consumidores secundarios</a:t>
          </a:r>
          <a:r>
            <a:rPr lang="es-ES" altLang="es-ES" sz="1500" dirty="0" smtClean="0">
              <a:effectLst>
                <a:outerShdw blurRad="38100" dist="38100" dir="2700000" algn="tl">
                  <a:srgbClr val="000000">
                    <a:alpha val="43137"/>
                  </a:srgbClr>
                </a:outerShdw>
              </a:effectLst>
              <a:latin typeface="Comic Sans MS" panose="030F0702030302020204" pitchFamily="66" charset="0"/>
            </a:rPr>
            <a:t>. Son carnívoros, se alimentan de los consumidores primarios.</a:t>
          </a:r>
          <a:endParaRPr lang="es-ES" sz="1500" dirty="0">
            <a:effectLst>
              <a:outerShdw blurRad="38100" dist="38100" dir="2700000" algn="tl">
                <a:srgbClr val="000000">
                  <a:alpha val="43137"/>
                </a:srgbClr>
              </a:outerShdw>
            </a:effectLst>
            <a:latin typeface="Comic Sans MS" panose="030F0702030302020204" pitchFamily="66" charset="0"/>
          </a:endParaRPr>
        </a:p>
      </dgm:t>
    </dgm:pt>
    <dgm:pt modelId="{26B65327-E32F-4D00-9985-365EB5F31D4B}" type="sibTrans" cxnId="{3250A912-B8AE-460B-AAE9-6607495884A2}">
      <dgm:prSet/>
      <dgm:spPr/>
      <dgm:t>
        <a:bodyPr/>
        <a:lstStyle/>
        <a:p>
          <a:endParaRPr lang="es-ES"/>
        </a:p>
      </dgm:t>
    </dgm:pt>
    <dgm:pt modelId="{AFD38A5E-1FB6-47CD-95E9-12439880F544}" type="parTrans" cxnId="{3250A912-B8AE-460B-AAE9-6607495884A2}">
      <dgm:prSet/>
      <dgm:spPr/>
      <dgm:t>
        <a:bodyPr/>
        <a:lstStyle/>
        <a:p>
          <a:endParaRPr lang="es-ES"/>
        </a:p>
      </dgm:t>
    </dgm:pt>
    <dgm:pt modelId="{5DA4A766-33A1-459D-BDCE-53F762ACAD76}" type="pres">
      <dgm:prSet presAssocID="{BE32162E-98A6-4292-9CF3-5DAAFBBAD909}" presName="cycleMatrixDiagram" presStyleCnt="0">
        <dgm:presLayoutVars>
          <dgm:chMax val="1"/>
          <dgm:dir/>
          <dgm:animLvl val="lvl"/>
          <dgm:resizeHandles val="exact"/>
        </dgm:presLayoutVars>
      </dgm:prSet>
      <dgm:spPr/>
      <dgm:t>
        <a:bodyPr/>
        <a:lstStyle/>
        <a:p>
          <a:endParaRPr lang="es-ES"/>
        </a:p>
      </dgm:t>
    </dgm:pt>
    <dgm:pt modelId="{A5BA1B66-72DB-4034-8B73-B5974F9566F4}" type="pres">
      <dgm:prSet presAssocID="{BE32162E-98A6-4292-9CF3-5DAAFBBAD909}" presName="children" presStyleCnt="0"/>
      <dgm:spPr/>
    </dgm:pt>
    <dgm:pt modelId="{F44C147C-9C47-43A4-ABBB-19F1BC994479}" type="pres">
      <dgm:prSet presAssocID="{BE32162E-98A6-4292-9CF3-5DAAFBBAD909}" presName="child2group" presStyleCnt="0"/>
      <dgm:spPr/>
    </dgm:pt>
    <dgm:pt modelId="{9945D226-E7EF-47CB-AE55-0FB9DD8A6BDB}" type="pres">
      <dgm:prSet presAssocID="{BE32162E-98A6-4292-9CF3-5DAAFBBAD909}" presName="child2" presStyleLbl="bgAcc1" presStyleIdx="0" presStyleCnt="2" custScaleX="154943" custScaleY="157417" custLinFactNeighborX="17401" custLinFactNeighborY="30359"/>
      <dgm:spPr/>
      <dgm:t>
        <a:bodyPr/>
        <a:lstStyle/>
        <a:p>
          <a:endParaRPr lang="es-ES"/>
        </a:p>
      </dgm:t>
    </dgm:pt>
    <dgm:pt modelId="{293B14D6-DF3A-4E6F-BC82-FE0008430195}" type="pres">
      <dgm:prSet presAssocID="{BE32162E-98A6-4292-9CF3-5DAAFBBAD909}" presName="child2Text" presStyleLbl="bgAcc1" presStyleIdx="0" presStyleCnt="2">
        <dgm:presLayoutVars>
          <dgm:bulletEnabled val="1"/>
        </dgm:presLayoutVars>
      </dgm:prSet>
      <dgm:spPr/>
      <dgm:t>
        <a:bodyPr/>
        <a:lstStyle/>
        <a:p>
          <a:endParaRPr lang="es-ES"/>
        </a:p>
      </dgm:t>
    </dgm:pt>
    <dgm:pt modelId="{83AE69F0-C777-48B5-89B6-34FB60C95AE8}" type="pres">
      <dgm:prSet presAssocID="{BE32162E-98A6-4292-9CF3-5DAAFBBAD909}" presName="child4group" presStyleCnt="0"/>
      <dgm:spPr/>
    </dgm:pt>
    <dgm:pt modelId="{7E59EED1-C564-4435-BE29-E34796BB61BF}" type="pres">
      <dgm:prSet presAssocID="{BE32162E-98A6-4292-9CF3-5DAAFBBAD909}" presName="child4" presStyleLbl="bgAcc1" presStyleIdx="1" presStyleCnt="2" custScaleX="140623" custScaleY="142310" custLinFactNeighborX="-38804" custLinFactNeighborY="-22843"/>
      <dgm:spPr/>
      <dgm:t>
        <a:bodyPr/>
        <a:lstStyle/>
        <a:p>
          <a:endParaRPr lang="es-ES"/>
        </a:p>
      </dgm:t>
    </dgm:pt>
    <dgm:pt modelId="{71781E1A-67D6-4B6C-A431-B22E41EFFDBC}" type="pres">
      <dgm:prSet presAssocID="{BE32162E-98A6-4292-9CF3-5DAAFBBAD909}" presName="child4Text" presStyleLbl="bgAcc1" presStyleIdx="1" presStyleCnt="2">
        <dgm:presLayoutVars>
          <dgm:bulletEnabled val="1"/>
        </dgm:presLayoutVars>
      </dgm:prSet>
      <dgm:spPr/>
      <dgm:t>
        <a:bodyPr/>
        <a:lstStyle/>
        <a:p>
          <a:endParaRPr lang="es-ES"/>
        </a:p>
      </dgm:t>
    </dgm:pt>
    <dgm:pt modelId="{4F2E4C53-2D5E-43B2-B72F-F6418B208261}" type="pres">
      <dgm:prSet presAssocID="{BE32162E-98A6-4292-9CF3-5DAAFBBAD909}" presName="childPlaceholder" presStyleCnt="0"/>
      <dgm:spPr/>
    </dgm:pt>
    <dgm:pt modelId="{A264FA75-AC81-4E20-94D6-E3F17AF690B8}" type="pres">
      <dgm:prSet presAssocID="{BE32162E-98A6-4292-9CF3-5DAAFBBAD909}" presName="circle" presStyleCnt="0"/>
      <dgm:spPr/>
    </dgm:pt>
    <dgm:pt modelId="{959BFA75-37BD-4762-8566-3E1F04ADBEBF}" type="pres">
      <dgm:prSet presAssocID="{BE32162E-98A6-4292-9CF3-5DAAFBBAD909}" presName="quadrant1" presStyleLbl="node1" presStyleIdx="0" presStyleCnt="4">
        <dgm:presLayoutVars>
          <dgm:chMax val="1"/>
          <dgm:bulletEnabled val="1"/>
        </dgm:presLayoutVars>
      </dgm:prSet>
      <dgm:spPr/>
      <dgm:t>
        <a:bodyPr/>
        <a:lstStyle/>
        <a:p>
          <a:endParaRPr lang="es-ES"/>
        </a:p>
      </dgm:t>
    </dgm:pt>
    <dgm:pt modelId="{8DC5AE58-EB4D-46DC-BA13-54FF4889A540}" type="pres">
      <dgm:prSet presAssocID="{BE32162E-98A6-4292-9CF3-5DAAFBBAD909}" presName="quadrant2" presStyleLbl="node1" presStyleIdx="1" presStyleCnt="4">
        <dgm:presLayoutVars>
          <dgm:chMax val="1"/>
          <dgm:bulletEnabled val="1"/>
        </dgm:presLayoutVars>
      </dgm:prSet>
      <dgm:spPr/>
      <dgm:t>
        <a:bodyPr/>
        <a:lstStyle/>
        <a:p>
          <a:endParaRPr lang="es-ES"/>
        </a:p>
      </dgm:t>
    </dgm:pt>
    <dgm:pt modelId="{67367FF9-AAA7-4640-BBB6-1860261D632F}" type="pres">
      <dgm:prSet presAssocID="{BE32162E-98A6-4292-9CF3-5DAAFBBAD909}" presName="quadrant3" presStyleLbl="node1" presStyleIdx="2" presStyleCnt="4">
        <dgm:presLayoutVars>
          <dgm:chMax val="1"/>
          <dgm:bulletEnabled val="1"/>
        </dgm:presLayoutVars>
      </dgm:prSet>
      <dgm:spPr/>
      <dgm:t>
        <a:bodyPr/>
        <a:lstStyle/>
        <a:p>
          <a:endParaRPr lang="es-ES"/>
        </a:p>
      </dgm:t>
    </dgm:pt>
    <dgm:pt modelId="{CFD593BC-3FCF-4796-9E15-4EF25BD74963}" type="pres">
      <dgm:prSet presAssocID="{BE32162E-98A6-4292-9CF3-5DAAFBBAD909}" presName="quadrant4" presStyleLbl="node1" presStyleIdx="3" presStyleCnt="4">
        <dgm:presLayoutVars>
          <dgm:chMax val="1"/>
          <dgm:bulletEnabled val="1"/>
        </dgm:presLayoutVars>
      </dgm:prSet>
      <dgm:spPr/>
      <dgm:t>
        <a:bodyPr/>
        <a:lstStyle/>
        <a:p>
          <a:endParaRPr lang="es-ES"/>
        </a:p>
      </dgm:t>
    </dgm:pt>
    <dgm:pt modelId="{4E5D4B35-55D7-42CC-9790-84F77EB0283A}" type="pres">
      <dgm:prSet presAssocID="{BE32162E-98A6-4292-9CF3-5DAAFBBAD909}" presName="quadrantPlaceholder" presStyleCnt="0"/>
      <dgm:spPr/>
    </dgm:pt>
    <dgm:pt modelId="{D80B62A3-D017-4A37-8977-59AB691C73DC}" type="pres">
      <dgm:prSet presAssocID="{BE32162E-98A6-4292-9CF3-5DAAFBBAD909}" presName="center1" presStyleLbl="fgShp" presStyleIdx="0" presStyleCnt="2" custScaleX="6194" custScaleY="44467"/>
      <dgm:spPr/>
    </dgm:pt>
    <dgm:pt modelId="{E1740FDA-D6CE-4D6D-8633-F94149ED7FC3}" type="pres">
      <dgm:prSet presAssocID="{BE32162E-98A6-4292-9CF3-5DAAFBBAD909}" presName="center2" presStyleLbl="fgShp" presStyleIdx="1" presStyleCnt="2" custScaleX="19512" custScaleY="31636"/>
      <dgm:spPr/>
    </dgm:pt>
  </dgm:ptLst>
  <dgm:cxnLst>
    <dgm:cxn modelId="{2EAC7888-414C-43B1-AF0D-8D4E9C7D86AF}" type="presOf" srcId="{E7292AA8-9A48-4133-9A4C-387782E9F3E4}" destId="{9945D226-E7EF-47CB-AE55-0FB9DD8A6BDB}" srcOrd="0" destOrd="0" presId="urn:microsoft.com/office/officeart/2005/8/layout/cycle4"/>
    <dgm:cxn modelId="{D10BD247-E063-4140-86EC-EF9DF7F0D0EB}" srcId="{30EF97BE-A58C-49F1-B703-7E3835DAA205}" destId="{E7292AA8-9A48-4133-9A4C-387782E9F3E4}" srcOrd="0" destOrd="0" parTransId="{12F3167F-8628-41A0-87EF-1B6493C77306}" sibTransId="{5C786366-D1C8-411E-A1FD-5FC20F21F858}"/>
    <dgm:cxn modelId="{243A7579-5FDA-46E2-A91E-37546A64B9E3}" srcId="{BE32162E-98A6-4292-9CF3-5DAAFBBAD909}" destId="{4C361246-E7CF-4214-9A34-8851DDB97F8E}" srcOrd="2" destOrd="0" parTransId="{AD7239DC-EEB7-4EFC-93D6-50D380493F72}" sibTransId="{3E719BB7-3F4C-4A11-B71E-4A58059D322E}"/>
    <dgm:cxn modelId="{AA11BA27-437F-4E18-9221-5F7D6B0A980B}" type="presOf" srcId="{E6006160-D667-49FE-84E4-28C1442E266A}" destId="{9945D226-E7EF-47CB-AE55-0FB9DD8A6BDB}" srcOrd="0" destOrd="2" presId="urn:microsoft.com/office/officeart/2005/8/layout/cycle4"/>
    <dgm:cxn modelId="{EB3D8EA9-8DBA-45F9-AD4B-59108CA3195B}" type="presOf" srcId="{C0850218-B295-4935-AEBE-6025279B5D99}" destId="{293B14D6-DF3A-4E6F-BC82-FE0008430195}" srcOrd="1" destOrd="1" presId="urn:microsoft.com/office/officeart/2005/8/layout/cycle4"/>
    <dgm:cxn modelId="{18AFCFB2-B34C-4106-93B6-49443F6AC53A}" type="presOf" srcId="{4C361246-E7CF-4214-9A34-8851DDB97F8E}" destId="{67367FF9-AAA7-4640-BBB6-1860261D632F}" srcOrd="0" destOrd="0" presId="urn:microsoft.com/office/officeart/2005/8/layout/cycle4"/>
    <dgm:cxn modelId="{42045102-887F-4707-A6FB-A77494BBD98B}" type="presOf" srcId="{BFC4903C-F810-4831-922E-EECF097E3754}" destId="{CFD593BC-3FCF-4796-9E15-4EF25BD74963}" srcOrd="0" destOrd="0" presId="urn:microsoft.com/office/officeart/2005/8/layout/cycle4"/>
    <dgm:cxn modelId="{D61EBAB2-BF85-4492-9975-2602A79F69F6}" type="presOf" srcId="{2AA5F215-EA17-44CD-9BC3-974F62B6B222}" destId="{7E59EED1-C564-4435-BE29-E34796BB61BF}" srcOrd="0" destOrd="0" presId="urn:microsoft.com/office/officeart/2005/8/layout/cycle4"/>
    <dgm:cxn modelId="{3ED308FA-3BDE-422B-9C70-90543CBB055D}" srcId="{BE32162E-98A6-4292-9CF3-5DAAFBBAD909}" destId="{30EF97BE-A58C-49F1-B703-7E3835DAA205}" srcOrd="1" destOrd="0" parTransId="{06F9675A-C0FD-4FEF-8AC5-3008031BB815}" sibTransId="{27B9A31B-044D-4D39-B121-87840E51DD0C}"/>
    <dgm:cxn modelId="{EAB2AA97-002B-4F48-B818-CF5193AC439B}" type="presOf" srcId="{C0850218-B295-4935-AEBE-6025279B5D99}" destId="{9945D226-E7EF-47CB-AE55-0FB9DD8A6BDB}" srcOrd="0" destOrd="1" presId="urn:microsoft.com/office/officeart/2005/8/layout/cycle4"/>
    <dgm:cxn modelId="{3F9B4AE8-529D-45CD-8E21-4FFDA20F1600}" srcId="{BE32162E-98A6-4292-9CF3-5DAAFBBAD909}" destId="{ADC87324-2D6D-417F-A210-F3D8F075DB07}" srcOrd="0" destOrd="0" parTransId="{A14FDC22-170D-4E06-A542-DE681543E099}" sibTransId="{F6BB91A9-CA9B-478D-95CF-2526857C2407}"/>
    <dgm:cxn modelId="{C8B5F797-D5C7-433D-BFB5-FFB9A6090674}" srcId="{30EF97BE-A58C-49F1-B703-7E3835DAA205}" destId="{C0850218-B295-4935-AEBE-6025279B5D99}" srcOrd="1" destOrd="0" parTransId="{62C388F8-A87E-47A0-9EE2-7C51A19CEF18}" sibTransId="{1D64F80D-2CFA-4C4E-A520-A9A6E4591C6C}"/>
    <dgm:cxn modelId="{3250A912-B8AE-460B-AAE9-6607495884A2}" srcId="{BE32162E-98A6-4292-9CF3-5DAAFBBAD909}" destId="{BFC4903C-F810-4831-922E-EECF097E3754}" srcOrd="3" destOrd="0" parTransId="{AFD38A5E-1FB6-47CD-95E9-12439880F544}" sibTransId="{26B65327-E32F-4D00-9985-365EB5F31D4B}"/>
    <dgm:cxn modelId="{39ABEA8F-39B8-42CC-9D90-8196550FCA93}" type="presOf" srcId="{30EF97BE-A58C-49F1-B703-7E3835DAA205}" destId="{8DC5AE58-EB4D-46DC-BA13-54FF4889A540}" srcOrd="0" destOrd="0" presId="urn:microsoft.com/office/officeart/2005/8/layout/cycle4"/>
    <dgm:cxn modelId="{DB613120-80D0-4D5D-92FB-85209D686D20}" srcId="{BFC4903C-F810-4831-922E-EECF097E3754}" destId="{2AA5F215-EA17-44CD-9BC3-974F62B6B222}" srcOrd="0" destOrd="0" parTransId="{35B80798-145C-4CDA-B5C5-2260394EF49F}" sibTransId="{68943E6B-2B2A-4A72-B460-F04393136B91}"/>
    <dgm:cxn modelId="{F2FE67D6-16CB-432E-B980-7C35C4D71790}" srcId="{30EF97BE-A58C-49F1-B703-7E3835DAA205}" destId="{E6006160-D667-49FE-84E4-28C1442E266A}" srcOrd="2" destOrd="0" parTransId="{722AE5B0-8B75-4634-8677-B69AEA23FC9E}" sibTransId="{5849CD06-CD62-4889-B5E3-ED374EDC8B35}"/>
    <dgm:cxn modelId="{FF33ACC5-811A-429F-A3BA-5B607A36F684}" type="presOf" srcId="{ADC87324-2D6D-417F-A210-F3D8F075DB07}" destId="{959BFA75-37BD-4762-8566-3E1F04ADBEBF}" srcOrd="0" destOrd="0" presId="urn:microsoft.com/office/officeart/2005/8/layout/cycle4"/>
    <dgm:cxn modelId="{FE31AD72-7E5A-4F36-B9D9-487A5A9AA291}" type="presOf" srcId="{2AA5F215-EA17-44CD-9BC3-974F62B6B222}" destId="{71781E1A-67D6-4B6C-A431-B22E41EFFDBC}" srcOrd="1" destOrd="0" presId="urn:microsoft.com/office/officeart/2005/8/layout/cycle4"/>
    <dgm:cxn modelId="{A55F3435-70B0-45FA-AB90-9CF781EA7BAD}" type="presOf" srcId="{BE32162E-98A6-4292-9CF3-5DAAFBBAD909}" destId="{5DA4A766-33A1-459D-BDCE-53F762ACAD76}" srcOrd="0" destOrd="0" presId="urn:microsoft.com/office/officeart/2005/8/layout/cycle4"/>
    <dgm:cxn modelId="{C9EABD66-561B-404E-8498-662BE04FFAD5}" type="presOf" srcId="{E7292AA8-9A48-4133-9A4C-387782E9F3E4}" destId="{293B14D6-DF3A-4E6F-BC82-FE0008430195}" srcOrd="1" destOrd="0" presId="urn:microsoft.com/office/officeart/2005/8/layout/cycle4"/>
    <dgm:cxn modelId="{569BC6F8-75D9-4CFC-943F-C852F3C8B5E5}" type="presOf" srcId="{E6006160-D667-49FE-84E4-28C1442E266A}" destId="{293B14D6-DF3A-4E6F-BC82-FE0008430195}" srcOrd="1" destOrd="2" presId="urn:microsoft.com/office/officeart/2005/8/layout/cycle4"/>
    <dgm:cxn modelId="{668414AF-B5C7-475B-874C-EA877216E02D}" type="presParOf" srcId="{5DA4A766-33A1-459D-BDCE-53F762ACAD76}" destId="{A5BA1B66-72DB-4034-8B73-B5974F9566F4}" srcOrd="0" destOrd="0" presId="urn:microsoft.com/office/officeart/2005/8/layout/cycle4"/>
    <dgm:cxn modelId="{5409F48A-3E24-4306-8B32-A2DEC3F2CEFD}" type="presParOf" srcId="{A5BA1B66-72DB-4034-8B73-B5974F9566F4}" destId="{F44C147C-9C47-43A4-ABBB-19F1BC994479}" srcOrd="0" destOrd="0" presId="urn:microsoft.com/office/officeart/2005/8/layout/cycle4"/>
    <dgm:cxn modelId="{FD30B9FD-2B7F-4C1F-85CB-D2C7A3104C3F}" type="presParOf" srcId="{F44C147C-9C47-43A4-ABBB-19F1BC994479}" destId="{9945D226-E7EF-47CB-AE55-0FB9DD8A6BDB}" srcOrd="0" destOrd="0" presId="urn:microsoft.com/office/officeart/2005/8/layout/cycle4"/>
    <dgm:cxn modelId="{DDB754F5-448A-4B09-A70B-D76D72415DED}" type="presParOf" srcId="{F44C147C-9C47-43A4-ABBB-19F1BC994479}" destId="{293B14D6-DF3A-4E6F-BC82-FE0008430195}" srcOrd="1" destOrd="0" presId="urn:microsoft.com/office/officeart/2005/8/layout/cycle4"/>
    <dgm:cxn modelId="{7D351E0A-4DCB-4D19-B021-0A8F21ADE4A1}" type="presParOf" srcId="{A5BA1B66-72DB-4034-8B73-B5974F9566F4}" destId="{83AE69F0-C777-48B5-89B6-34FB60C95AE8}" srcOrd="1" destOrd="0" presId="urn:microsoft.com/office/officeart/2005/8/layout/cycle4"/>
    <dgm:cxn modelId="{3C5553A9-6FCC-41A9-90DD-8EE5DBBA95BA}" type="presParOf" srcId="{83AE69F0-C777-48B5-89B6-34FB60C95AE8}" destId="{7E59EED1-C564-4435-BE29-E34796BB61BF}" srcOrd="0" destOrd="0" presId="urn:microsoft.com/office/officeart/2005/8/layout/cycle4"/>
    <dgm:cxn modelId="{C18852A3-CF80-4E8B-812D-A8303EC6ECC4}" type="presParOf" srcId="{83AE69F0-C777-48B5-89B6-34FB60C95AE8}" destId="{71781E1A-67D6-4B6C-A431-B22E41EFFDBC}" srcOrd="1" destOrd="0" presId="urn:microsoft.com/office/officeart/2005/8/layout/cycle4"/>
    <dgm:cxn modelId="{BD90957F-7D2E-42C6-ABCA-37D565F94A24}" type="presParOf" srcId="{A5BA1B66-72DB-4034-8B73-B5974F9566F4}" destId="{4F2E4C53-2D5E-43B2-B72F-F6418B208261}" srcOrd="2" destOrd="0" presId="urn:microsoft.com/office/officeart/2005/8/layout/cycle4"/>
    <dgm:cxn modelId="{607D86BA-35A7-47A5-A82C-8491BE991A4A}" type="presParOf" srcId="{5DA4A766-33A1-459D-BDCE-53F762ACAD76}" destId="{A264FA75-AC81-4E20-94D6-E3F17AF690B8}" srcOrd="1" destOrd="0" presId="urn:microsoft.com/office/officeart/2005/8/layout/cycle4"/>
    <dgm:cxn modelId="{A718D915-797E-4C6F-A0E0-354F00AA80E0}" type="presParOf" srcId="{A264FA75-AC81-4E20-94D6-E3F17AF690B8}" destId="{959BFA75-37BD-4762-8566-3E1F04ADBEBF}" srcOrd="0" destOrd="0" presId="urn:microsoft.com/office/officeart/2005/8/layout/cycle4"/>
    <dgm:cxn modelId="{F3545768-61DA-40CE-9A20-5675DA532C21}" type="presParOf" srcId="{A264FA75-AC81-4E20-94D6-E3F17AF690B8}" destId="{8DC5AE58-EB4D-46DC-BA13-54FF4889A540}" srcOrd="1" destOrd="0" presId="urn:microsoft.com/office/officeart/2005/8/layout/cycle4"/>
    <dgm:cxn modelId="{6CD03464-6398-443C-A1F3-30534385080F}" type="presParOf" srcId="{A264FA75-AC81-4E20-94D6-E3F17AF690B8}" destId="{67367FF9-AAA7-4640-BBB6-1860261D632F}" srcOrd="2" destOrd="0" presId="urn:microsoft.com/office/officeart/2005/8/layout/cycle4"/>
    <dgm:cxn modelId="{0D4E1AD5-EB46-4438-B59E-149CB0568833}" type="presParOf" srcId="{A264FA75-AC81-4E20-94D6-E3F17AF690B8}" destId="{CFD593BC-3FCF-4796-9E15-4EF25BD74963}" srcOrd="3" destOrd="0" presId="urn:microsoft.com/office/officeart/2005/8/layout/cycle4"/>
    <dgm:cxn modelId="{D090A7E0-61E6-4D64-AD84-DE9AD49B1DEB}" type="presParOf" srcId="{A264FA75-AC81-4E20-94D6-E3F17AF690B8}" destId="{4E5D4B35-55D7-42CC-9790-84F77EB0283A}" srcOrd="4" destOrd="0" presId="urn:microsoft.com/office/officeart/2005/8/layout/cycle4"/>
    <dgm:cxn modelId="{BD938FC8-55C2-4078-942C-071AD17F5F8D}" type="presParOf" srcId="{5DA4A766-33A1-459D-BDCE-53F762ACAD76}" destId="{D80B62A3-D017-4A37-8977-59AB691C73DC}" srcOrd="2" destOrd="0" presId="urn:microsoft.com/office/officeart/2005/8/layout/cycle4"/>
    <dgm:cxn modelId="{6237FC80-CA81-4314-9327-0BC02E7A9DFB}" type="presParOf" srcId="{5DA4A766-33A1-459D-BDCE-53F762ACAD76}" destId="{E1740FDA-D6CE-4D6D-8633-F94149ED7FC3}" srcOrd="3" destOrd="0" presId="urn:microsoft.com/office/officeart/2005/8/layout/cycle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FAC5801D-1427-428F-91E4-7D5A9495FC32}" type="doc">
      <dgm:prSet loTypeId="urn:microsoft.com/office/officeart/2005/8/layout/cycle1" loCatId="cycle" qsTypeId="urn:microsoft.com/office/officeart/2005/8/quickstyle/simple1" qsCatId="simple" csTypeId="urn:microsoft.com/office/officeart/2005/8/colors/accent6_1" csCatId="accent6" phldr="1"/>
      <dgm:spPr/>
      <dgm:t>
        <a:bodyPr/>
        <a:lstStyle/>
        <a:p>
          <a:endParaRPr lang="es-ES"/>
        </a:p>
      </dgm:t>
    </dgm:pt>
    <mc:AlternateContent xmlns:mc="http://schemas.openxmlformats.org/markup-compatibility/2006" xmlns:a14="http://schemas.microsoft.com/office/drawing/2010/main">
      <mc:Choice Requires="a14">
        <dgm:pt modelId="{FBF9BB34-F778-46A4-A25D-5A9C6B584DDD}">
          <dgm:prSet phldrT="[Texto]" custT="1"/>
          <dgm:spPr/>
          <dgm:t>
            <a:bodyPr/>
            <a:lstStyle/>
            <a:p>
              <a:r>
                <a:rPr lang="es-ES" sz="1500" dirty="0" smtClean="0">
                  <a:latin typeface="Comic Sans MS" panose="030F0702030302020204" pitchFamily="66" charset="0"/>
                </a:rPr>
                <a:t>Los productores absorben el </a:t>
              </a:r>
              <a14:m>
                <m:oMath xmlns:m="http://schemas.openxmlformats.org/officeDocument/2006/math">
                  <m:sSub>
                    <m:sSubPr>
                      <m:ctrlPr>
                        <a:rPr lang="es-ES" sz="1500" i="1">
                          <a:latin typeface="Cambria Math"/>
                        </a:rPr>
                      </m:ctrlPr>
                    </m:sSubPr>
                    <m:e>
                      <m:r>
                        <a:rPr lang="es-ES" sz="1500" i="1">
                          <a:latin typeface="Cambria Math"/>
                        </a:rPr>
                        <m:t>𝐶𝑂</m:t>
                      </m:r>
                    </m:e>
                    <m:sub>
                      <m:r>
                        <a:rPr lang="es-ES" sz="1500" i="1">
                          <a:latin typeface="Cambria Math"/>
                        </a:rPr>
                        <m:t>2</m:t>
                      </m:r>
                    </m:sub>
                  </m:sSub>
                  <m:r>
                    <a:rPr lang="es-ES" sz="1500" b="0" i="0" smtClean="0">
                      <a:latin typeface="Cambria Math"/>
                    </a:rPr>
                    <m:t> </m:t>
                  </m:r>
                </m:oMath>
              </a14:m>
              <a:r>
                <a:rPr lang="es-ES" sz="1500" dirty="0" smtClean="0">
                  <a:latin typeface="Comic Sans MS" panose="030F0702030302020204" pitchFamily="66" charset="0"/>
                </a:rPr>
                <a:t>que se encuentra en la atmósfera o en el agua</a:t>
              </a:r>
              <a:r>
                <a:rPr lang="es-ES" sz="1100" dirty="0" smtClean="0">
                  <a:latin typeface="Comic Sans MS" panose="030F0702030302020204" pitchFamily="66" charset="0"/>
                </a:rPr>
                <a:t>.</a:t>
              </a:r>
              <a:endParaRPr lang="es-ES" sz="1100" dirty="0"/>
            </a:p>
          </dgm:t>
        </dgm:pt>
      </mc:Choice>
      <mc:Fallback xmlns="">
        <dgm:pt modelId="{FBF9BB34-F778-46A4-A25D-5A9C6B584DDD}">
          <dgm:prSet phldrT="[Texto]" custT="1"/>
          <dgm:spPr/>
          <dgm:t>
            <a:bodyPr/>
            <a:lstStyle/>
            <a:p>
              <a:r>
                <a:rPr lang="es-ES" sz="1500" dirty="0" smtClean="0">
                  <a:latin typeface="Comic Sans MS" panose="030F0702030302020204" pitchFamily="66" charset="0"/>
                </a:rPr>
                <a:t>Los productores absorben el </a:t>
              </a:r>
              <a:r>
                <a:rPr lang="es-ES" sz="1500" i="0">
                  <a:latin typeface="Cambria Math"/>
                </a:rPr>
                <a:t>〖𝐶𝑂〗_2</a:t>
              </a:r>
              <a:r>
                <a:rPr lang="es-ES" sz="1500" b="0" i="0" smtClean="0">
                  <a:latin typeface="Cambria Math"/>
                </a:rPr>
                <a:t>  </a:t>
              </a:r>
              <a:r>
                <a:rPr lang="es-ES" sz="1500" dirty="0" smtClean="0">
                  <a:latin typeface="Comic Sans MS" panose="030F0702030302020204" pitchFamily="66" charset="0"/>
                </a:rPr>
                <a:t>que se encuentra en la atmósfera o en el agua</a:t>
              </a:r>
              <a:r>
                <a:rPr lang="es-ES" sz="1100" dirty="0" smtClean="0">
                  <a:latin typeface="Comic Sans MS" panose="030F0702030302020204" pitchFamily="66" charset="0"/>
                </a:rPr>
                <a:t>.</a:t>
              </a:r>
              <a:endParaRPr lang="es-ES" sz="1100" dirty="0"/>
            </a:p>
          </dgm:t>
        </dgm:pt>
      </mc:Fallback>
    </mc:AlternateContent>
    <dgm:pt modelId="{E6335A7E-D114-404C-8DEB-64ACC16BB029}" type="parTrans" cxnId="{6C46FB46-FD38-429E-A522-CD03A66BB0C8}">
      <dgm:prSet/>
      <dgm:spPr/>
      <dgm:t>
        <a:bodyPr/>
        <a:lstStyle/>
        <a:p>
          <a:endParaRPr lang="es-ES"/>
        </a:p>
      </dgm:t>
    </dgm:pt>
    <dgm:pt modelId="{BAE87AC9-899F-4011-9F39-A161F36C0AFD}" type="sibTrans" cxnId="{6C46FB46-FD38-429E-A522-CD03A66BB0C8}">
      <dgm:prSet/>
      <dgm:spPr/>
      <dgm:t>
        <a:bodyPr/>
        <a:lstStyle/>
        <a:p>
          <a:endParaRPr lang="es-ES"/>
        </a:p>
      </dgm:t>
    </dgm:pt>
    <dgm:pt modelId="{0C7DC8D4-35F5-4C0E-A43C-C7677F64CD3A}">
      <dgm:prSet phldrT="[Texto]" custT="1"/>
      <dgm:spPr/>
      <dgm:t>
        <a:bodyPr/>
        <a:lstStyle/>
        <a:p>
          <a:r>
            <a:rPr lang="es-ES" sz="1500" dirty="0" smtClean="0">
              <a:latin typeface="Comic Sans MS" panose="030F0702030302020204" pitchFamily="66" charset="0"/>
            </a:rPr>
            <a:t>Usan la energía luminosa para fijar el carbono inorgánico (por medio de la fotosíntesis) en compuestos orgánicos</a:t>
          </a:r>
          <a:r>
            <a:rPr lang="es-ES" sz="1800" dirty="0" smtClean="0">
              <a:latin typeface="Comic Sans MS" panose="030F0702030302020204" pitchFamily="66" charset="0"/>
            </a:rPr>
            <a:t>.</a:t>
          </a:r>
          <a:endParaRPr lang="es-ES" sz="1800" dirty="0"/>
        </a:p>
      </dgm:t>
    </dgm:pt>
    <dgm:pt modelId="{29440D86-EA35-4ABA-9665-516988639906}" type="parTrans" cxnId="{88A8A4DD-D07B-49F6-8CD5-D97E1D08F5C2}">
      <dgm:prSet/>
      <dgm:spPr/>
      <dgm:t>
        <a:bodyPr/>
        <a:lstStyle/>
        <a:p>
          <a:endParaRPr lang="es-ES"/>
        </a:p>
      </dgm:t>
    </dgm:pt>
    <dgm:pt modelId="{2551591B-966C-4F1E-B6CE-B349086A9B62}" type="sibTrans" cxnId="{88A8A4DD-D07B-49F6-8CD5-D97E1D08F5C2}">
      <dgm:prSet/>
      <dgm:spPr/>
      <dgm:t>
        <a:bodyPr/>
        <a:lstStyle/>
        <a:p>
          <a:endParaRPr lang="es-ES"/>
        </a:p>
      </dgm:t>
    </dgm:pt>
    <dgm:pt modelId="{9A6C8925-24EE-41F3-B40D-A19EC56BC7BB}">
      <dgm:prSet phldrT="[Texto]" custT="1"/>
      <dgm:spPr/>
      <dgm:t>
        <a:bodyPr/>
        <a:lstStyle/>
        <a:p>
          <a:r>
            <a:rPr lang="es-ES" sz="1500" dirty="0" smtClean="0">
              <a:latin typeface="Comic Sans MS" panose="030F0702030302020204" pitchFamily="66" charset="0"/>
            </a:rPr>
            <a:t>Estos compuestos orgánicos son degradados por los organismos que realizan la respiración aeróbica</a:t>
          </a:r>
          <a:r>
            <a:rPr lang="es-ES" sz="1100" dirty="0" smtClean="0">
              <a:latin typeface="Comic Sans MS" panose="030F0702030302020204" pitchFamily="66" charset="0"/>
            </a:rPr>
            <a:t>.</a:t>
          </a:r>
          <a:endParaRPr lang="es-ES" sz="1100" dirty="0"/>
        </a:p>
      </dgm:t>
    </dgm:pt>
    <dgm:pt modelId="{116F3EE8-0DB3-41AE-9E01-01EFAEF84233}" type="parTrans" cxnId="{B56FB28F-5E01-456F-9D60-67975AC3AEF8}">
      <dgm:prSet/>
      <dgm:spPr/>
      <dgm:t>
        <a:bodyPr/>
        <a:lstStyle/>
        <a:p>
          <a:endParaRPr lang="es-ES"/>
        </a:p>
      </dgm:t>
    </dgm:pt>
    <dgm:pt modelId="{841BAE31-E3CF-4CD1-B096-308CC3DE1754}" type="sibTrans" cxnId="{B56FB28F-5E01-456F-9D60-67975AC3AEF8}">
      <dgm:prSet/>
      <dgm:spPr/>
      <dgm:t>
        <a:bodyPr/>
        <a:lstStyle/>
        <a:p>
          <a:endParaRPr lang="es-ES"/>
        </a:p>
      </dgm:t>
    </dgm:pt>
    <mc:AlternateContent xmlns:mc="http://schemas.openxmlformats.org/markup-compatibility/2006" xmlns:a14="http://schemas.microsoft.com/office/drawing/2010/main">
      <mc:Choice Requires="a14">
        <dgm:pt modelId="{827CD56C-669C-45A2-9480-C3F0838BE910}">
          <dgm:prSet phldrT="[Texto]" custT="1"/>
          <dgm:spPr/>
          <dgm:t>
            <a:bodyPr/>
            <a:lstStyle/>
            <a:p>
              <a:r>
                <a:rPr lang="es-ES" sz="1500" dirty="0" smtClean="0">
                  <a:latin typeface="Comic Sans MS" panose="030F0702030302020204" pitchFamily="66" charset="0"/>
                </a:rPr>
                <a:t>Volviendo el </a:t>
              </a:r>
              <a14:m>
                <m:oMath xmlns:m="http://schemas.openxmlformats.org/officeDocument/2006/math">
                  <m:sSub>
                    <m:sSubPr>
                      <m:ctrlPr>
                        <a:rPr lang="es-ES" sz="1500" i="1">
                          <a:latin typeface="Cambria Math"/>
                        </a:rPr>
                      </m:ctrlPr>
                    </m:sSubPr>
                    <m:e>
                      <m:r>
                        <a:rPr lang="es-ES" sz="1500" i="1">
                          <a:latin typeface="Cambria Math"/>
                        </a:rPr>
                        <m:t>𝐶𝑂</m:t>
                      </m:r>
                    </m:e>
                    <m:sub>
                      <m:r>
                        <a:rPr lang="es-ES" sz="1500" i="1">
                          <a:latin typeface="Cambria Math"/>
                        </a:rPr>
                        <m:t>2</m:t>
                      </m:r>
                    </m:sub>
                  </m:sSub>
                </m:oMath>
              </a14:m>
              <a:r>
                <a:rPr lang="es-ES" sz="1500" dirty="0" smtClean="0">
                  <a:latin typeface="Comic Sans MS" panose="030F0702030302020204" pitchFamily="66" charset="0"/>
                </a:rPr>
                <a:t> a la atmósfera o al agua</a:t>
              </a:r>
              <a:r>
                <a:rPr lang="es-ES" sz="1100" dirty="0" smtClean="0">
                  <a:latin typeface="Comic Sans MS" panose="030F0702030302020204" pitchFamily="66" charset="0"/>
                </a:rPr>
                <a:t>.</a:t>
              </a:r>
              <a:endParaRPr lang="es-ES" sz="1100" dirty="0"/>
            </a:p>
          </dgm:t>
        </dgm:pt>
      </mc:Choice>
      <mc:Fallback xmlns="">
        <dgm:pt modelId="{827CD56C-669C-45A2-9480-C3F0838BE910}">
          <dgm:prSet phldrT="[Texto]" custT="1"/>
          <dgm:spPr/>
          <dgm:t>
            <a:bodyPr/>
            <a:lstStyle/>
            <a:p>
              <a:r>
                <a:rPr lang="es-ES" sz="1500" dirty="0" smtClean="0">
                  <a:latin typeface="Comic Sans MS" panose="030F0702030302020204" pitchFamily="66" charset="0"/>
                </a:rPr>
                <a:t>Volviendo el </a:t>
              </a:r>
              <a:r>
                <a:rPr lang="es-ES" sz="1500" i="0">
                  <a:latin typeface="Cambria Math"/>
                </a:rPr>
                <a:t>〖𝐶𝑂〗_2</a:t>
              </a:r>
              <a:r>
                <a:rPr lang="es-ES" sz="1500" dirty="0" smtClean="0">
                  <a:latin typeface="Comic Sans MS" panose="030F0702030302020204" pitchFamily="66" charset="0"/>
                </a:rPr>
                <a:t> a la atmósfera o al agua</a:t>
              </a:r>
              <a:r>
                <a:rPr lang="es-ES" sz="1100" dirty="0" smtClean="0">
                  <a:latin typeface="Comic Sans MS" panose="030F0702030302020204" pitchFamily="66" charset="0"/>
                </a:rPr>
                <a:t>.</a:t>
              </a:r>
              <a:endParaRPr lang="es-ES" sz="1100" dirty="0"/>
            </a:p>
          </dgm:t>
        </dgm:pt>
      </mc:Fallback>
    </mc:AlternateContent>
    <dgm:pt modelId="{E6B3A012-F893-454C-9B57-305AABDD40B5}" type="parTrans" cxnId="{E57CF77D-5694-4726-92A4-5438C42428FF}">
      <dgm:prSet/>
      <dgm:spPr/>
      <dgm:t>
        <a:bodyPr/>
        <a:lstStyle/>
        <a:p>
          <a:endParaRPr lang="es-ES"/>
        </a:p>
      </dgm:t>
    </dgm:pt>
    <dgm:pt modelId="{938EAC8D-2688-4A01-8212-31E5ADA1AD0A}" type="sibTrans" cxnId="{E57CF77D-5694-4726-92A4-5438C42428FF}">
      <dgm:prSet/>
      <dgm:spPr/>
      <dgm:t>
        <a:bodyPr/>
        <a:lstStyle/>
        <a:p>
          <a:endParaRPr lang="es-ES"/>
        </a:p>
      </dgm:t>
    </dgm:pt>
    <mc:AlternateContent xmlns:mc="http://schemas.openxmlformats.org/markup-compatibility/2006" xmlns:a14="http://schemas.microsoft.com/office/drawing/2010/main">
      <mc:Choice Requires="a14">
        <dgm:pt modelId="{00E31773-9740-4D06-BCA4-B476B394A255}">
          <dgm:prSet phldrT="[Texto]" custT="1"/>
          <dgm:spPr/>
          <dgm:t>
            <a:bodyPr/>
            <a:lstStyle/>
            <a:p>
              <a:r>
                <a:rPr lang="es-ES" sz="1500" dirty="0" smtClean="0">
                  <a:latin typeface="Comic Sans MS" panose="030F0702030302020204" pitchFamily="66" charset="0"/>
                </a:rPr>
                <a:t>El carbono es el principal elemento constituyente de la materia orgánica, que es incorporado por medio del </a:t>
              </a:r>
              <a14:m>
                <m:oMath xmlns:m="http://schemas.openxmlformats.org/officeDocument/2006/math">
                  <m:sSub>
                    <m:sSubPr>
                      <m:ctrlPr>
                        <a:rPr lang="es-ES" sz="1500" i="1" smtClean="0">
                          <a:latin typeface="Cambria Math"/>
                        </a:rPr>
                      </m:ctrlPr>
                    </m:sSubPr>
                    <m:e>
                      <m:r>
                        <a:rPr lang="es-ES" sz="1500" b="0" i="1" smtClean="0">
                          <a:latin typeface="Cambria Math"/>
                        </a:rPr>
                        <m:t>𝐶𝑂</m:t>
                      </m:r>
                    </m:e>
                    <m:sub>
                      <m:r>
                        <a:rPr lang="es-ES" sz="1500" b="0" i="1" smtClean="0">
                          <a:latin typeface="Cambria Math"/>
                        </a:rPr>
                        <m:t>2</m:t>
                      </m:r>
                    </m:sub>
                  </m:sSub>
                </m:oMath>
              </a14:m>
              <a:r>
                <a:rPr lang="es-ES" sz="1500" dirty="0" smtClean="0">
                  <a:latin typeface="Comic Sans MS" panose="030F0702030302020204" pitchFamily="66" charset="0"/>
                </a:rPr>
                <a:t>. </a:t>
              </a:r>
              <a:endParaRPr lang="es-ES" sz="1500" dirty="0"/>
            </a:p>
          </dgm:t>
        </dgm:pt>
      </mc:Choice>
      <mc:Fallback xmlns="">
        <dgm:pt modelId="{00E31773-9740-4D06-BCA4-B476B394A255}">
          <dgm:prSet phldrT="[Texto]" custT="1"/>
          <dgm:spPr/>
          <dgm:t>
            <a:bodyPr/>
            <a:lstStyle/>
            <a:p>
              <a:r>
                <a:rPr lang="es-ES" sz="1500" dirty="0" smtClean="0">
                  <a:latin typeface="Comic Sans MS" panose="030F0702030302020204" pitchFamily="66" charset="0"/>
                </a:rPr>
                <a:t>El carbono es el principal elemento constituyente de la materia orgánica, que es incorporado por medio del </a:t>
              </a:r>
              <a:r>
                <a:rPr lang="es-ES" sz="1500" i="0" smtClean="0">
                  <a:latin typeface="Cambria Math"/>
                </a:rPr>
                <a:t>〖</a:t>
              </a:r>
              <a:r>
                <a:rPr lang="es-ES" sz="1500" b="0" i="0" smtClean="0">
                  <a:latin typeface="Cambria Math"/>
                </a:rPr>
                <a:t>𝐶𝑂〗_2</a:t>
              </a:r>
              <a:r>
                <a:rPr lang="es-ES" sz="1500" dirty="0" smtClean="0">
                  <a:latin typeface="Comic Sans MS" panose="030F0702030302020204" pitchFamily="66" charset="0"/>
                </a:rPr>
                <a:t>. </a:t>
              </a:r>
              <a:endParaRPr lang="es-ES" sz="1500" dirty="0"/>
            </a:p>
          </dgm:t>
        </dgm:pt>
      </mc:Fallback>
    </mc:AlternateContent>
    <dgm:pt modelId="{4FAF898F-2B15-4F57-B5AD-E7AEBA2CF925}" type="parTrans" cxnId="{164C2F2B-0AE0-42ED-AF70-276CCFFEC8A3}">
      <dgm:prSet/>
      <dgm:spPr/>
      <dgm:t>
        <a:bodyPr/>
        <a:lstStyle/>
        <a:p>
          <a:endParaRPr lang="es-ES"/>
        </a:p>
      </dgm:t>
    </dgm:pt>
    <dgm:pt modelId="{4F657DD1-842E-486F-9142-A927E2C3C0D7}" type="sibTrans" cxnId="{164C2F2B-0AE0-42ED-AF70-276CCFFEC8A3}">
      <dgm:prSet/>
      <dgm:spPr/>
      <dgm:t>
        <a:bodyPr/>
        <a:lstStyle/>
        <a:p>
          <a:endParaRPr lang="es-ES"/>
        </a:p>
      </dgm:t>
    </dgm:pt>
    <dgm:pt modelId="{563E19FA-4D2B-46CA-BBB0-92547D72B1C6}" type="pres">
      <dgm:prSet presAssocID="{FAC5801D-1427-428F-91E4-7D5A9495FC32}" presName="cycle" presStyleCnt="0">
        <dgm:presLayoutVars>
          <dgm:dir/>
          <dgm:resizeHandles val="exact"/>
        </dgm:presLayoutVars>
      </dgm:prSet>
      <dgm:spPr/>
      <dgm:t>
        <a:bodyPr/>
        <a:lstStyle/>
        <a:p>
          <a:endParaRPr lang="es-ES"/>
        </a:p>
      </dgm:t>
    </dgm:pt>
    <dgm:pt modelId="{C79B8C3E-B069-430F-A29A-A58C571BFABB}" type="pres">
      <dgm:prSet presAssocID="{FBF9BB34-F778-46A4-A25D-5A9C6B584DDD}" presName="dummy" presStyleCnt="0"/>
      <dgm:spPr/>
    </dgm:pt>
    <dgm:pt modelId="{5E181136-2C59-414D-9309-2D96F6EB41DD}" type="pres">
      <dgm:prSet presAssocID="{FBF9BB34-F778-46A4-A25D-5A9C6B584DDD}" presName="node" presStyleLbl="revTx" presStyleIdx="0" presStyleCnt="5" custScaleX="137871" custScaleY="139784" custRadScaleRad="99438" custRadScaleInc="9741">
        <dgm:presLayoutVars>
          <dgm:bulletEnabled val="1"/>
        </dgm:presLayoutVars>
      </dgm:prSet>
      <dgm:spPr/>
      <dgm:t>
        <a:bodyPr/>
        <a:lstStyle/>
        <a:p>
          <a:endParaRPr lang="es-ES"/>
        </a:p>
      </dgm:t>
    </dgm:pt>
    <dgm:pt modelId="{F9F0D5AB-2C39-47A4-8474-009BD1A52DC8}" type="pres">
      <dgm:prSet presAssocID="{BAE87AC9-899F-4011-9F39-A161F36C0AFD}" presName="sibTrans" presStyleLbl="node1" presStyleIdx="0" presStyleCnt="5" custLinFactNeighborX="-2295" custLinFactNeighborY="-5475"/>
      <dgm:spPr/>
      <dgm:t>
        <a:bodyPr/>
        <a:lstStyle/>
        <a:p>
          <a:endParaRPr lang="es-ES"/>
        </a:p>
      </dgm:t>
    </dgm:pt>
    <dgm:pt modelId="{1B882A9C-0752-4B94-8DCE-D88E83BF1C18}" type="pres">
      <dgm:prSet presAssocID="{0C7DC8D4-35F5-4C0E-A43C-C7677F64CD3A}" presName="dummy" presStyleCnt="0"/>
      <dgm:spPr/>
    </dgm:pt>
    <dgm:pt modelId="{9627CE9D-C7A3-43F2-A720-BF1332440669}" type="pres">
      <dgm:prSet presAssocID="{0C7DC8D4-35F5-4C0E-A43C-C7677F64CD3A}" presName="node" presStyleLbl="revTx" presStyleIdx="1" presStyleCnt="5" custScaleX="166761" custScaleY="125106">
        <dgm:presLayoutVars>
          <dgm:bulletEnabled val="1"/>
        </dgm:presLayoutVars>
      </dgm:prSet>
      <dgm:spPr/>
      <dgm:t>
        <a:bodyPr/>
        <a:lstStyle/>
        <a:p>
          <a:endParaRPr lang="es-ES"/>
        </a:p>
      </dgm:t>
    </dgm:pt>
    <dgm:pt modelId="{93E93385-40DC-411C-AFCA-5E25688C07ED}" type="pres">
      <dgm:prSet presAssocID="{2551591B-966C-4F1E-B6CE-B349086A9B62}" presName="sibTrans" presStyleLbl="node1" presStyleIdx="1" presStyleCnt="5"/>
      <dgm:spPr/>
      <dgm:t>
        <a:bodyPr/>
        <a:lstStyle/>
        <a:p>
          <a:endParaRPr lang="es-ES"/>
        </a:p>
      </dgm:t>
    </dgm:pt>
    <dgm:pt modelId="{497FDAAB-B0EC-4A06-9E0E-C82669AE7EB3}" type="pres">
      <dgm:prSet presAssocID="{9A6C8925-24EE-41F3-B40D-A19EC56BC7BB}" presName="dummy" presStyleCnt="0"/>
      <dgm:spPr/>
    </dgm:pt>
    <dgm:pt modelId="{96AC6D2A-4E8B-477B-BA9B-2BDE7883E4BC}" type="pres">
      <dgm:prSet presAssocID="{9A6C8925-24EE-41F3-B40D-A19EC56BC7BB}" presName="node" presStyleLbl="revTx" presStyleIdx="2" presStyleCnt="5" custScaleX="112859" custScaleY="138701" custRadScaleRad="92635" custRadScaleInc="-2510">
        <dgm:presLayoutVars>
          <dgm:bulletEnabled val="1"/>
        </dgm:presLayoutVars>
      </dgm:prSet>
      <dgm:spPr/>
      <dgm:t>
        <a:bodyPr/>
        <a:lstStyle/>
        <a:p>
          <a:endParaRPr lang="es-ES"/>
        </a:p>
      </dgm:t>
    </dgm:pt>
    <dgm:pt modelId="{1C3F6B37-CE5E-461B-8160-A6FCCB2B44F2}" type="pres">
      <dgm:prSet presAssocID="{841BAE31-E3CF-4CD1-B096-308CC3DE1754}" presName="sibTrans" presStyleLbl="node1" presStyleIdx="2" presStyleCnt="5"/>
      <dgm:spPr/>
      <dgm:t>
        <a:bodyPr/>
        <a:lstStyle/>
        <a:p>
          <a:endParaRPr lang="es-ES"/>
        </a:p>
      </dgm:t>
    </dgm:pt>
    <dgm:pt modelId="{2D8C7D43-66BC-412A-9F52-B0A55FFF481D}" type="pres">
      <dgm:prSet presAssocID="{827CD56C-669C-45A2-9480-C3F0838BE910}" presName="dummy" presStyleCnt="0"/>
      <dgm:spPr/>
    </dgm:pt>
    <dgm:pt modelId="{17988F1D-1B53-43B7-94E4-F1A2BAB1C7F2}" type="pres">
      <dgm:prSet presAssocID="{827CD56C-669C-45A2-9480-C3F0838BE910}" presName="node" presStyleLbl="revTx" presStyleIdx="3" presStyleCnt="5">
        <dgm:presLayoutVars>
          <dgm:bulletEnabled val="1"/>
        </dgm:presLayoutVars>
      </dgm:prSet>
      <dgm:spPr/>
      <dgm:t>
        <a:bodyPr/>
        <a:lstStyle/>
        <a:p>
          <a:endParaRPr lang="es-ES"/>
        </a:p>
      </dgm:t>
    </dgm:pt>
    <dgm:pt modelId="{7BEF84FB-01F8-4B23-806C-6B85A05D1624}" type="pres">
      <dgm:prSet presAssocID="{938EAC8D-2688-4A01-8212-31E5ADA1AD0A}" presName="sibTrans" presStyleLbl="node1" presStyleIdx="3" presStyleCnt="5"/>
      <dgm:spPr/>
      <dgm:t>
        <a:bodyPr/>
        <a:lstStyle/>
        <a:p>
          <a:endParaRPr lang="es-ES"/>
        </a:p>
      </dgm:t>
    </dgm:pt>
    <dgm:pt modelId="{6F9DB239-5629-4A2E-8B2D-FFB02351C5A6}" type="pres">
      <dgm:prSet presAssocID="{00E31773-9740-4D06-BCA4-B476B394A255}" presName="dummy" presStyleCnt="0"/>
      <dgm:spPr/>
    </dgm:pt>
    <dgm:pt modelId="{9F6B5ED7-C4FD-4316-B528-5AE36455262E}" type="pres">
      <dgm:prSet presAssocID="{00E31773-9740-4D06-BCA4-B476B394A255}" presName="node" presStyleLbl="revTx" presStyleIdx="4" presStyleCnt="5" custScaleX="160461" custScaleY="148831" custRadScaleRad="97041" custRadScaleInc="-15981">
        <dgm:presLayoutVars>
          <dgm:bulletEnabled val="1"/>
        </dgm:presLayoutVars>
      </dgm:prSet>
      <dgm:spPr/>
      <dgm:t>
        <a:bodyPr/>
        <a:lstStyle/>
        <a:p>
          <a:endParaRPr lang="es-ES"/>
        </a:p>
      </dgm:t>
    </dgm:pt>
    <dgm:pt modelId="{3C33FC79-554A-4F8A-A400-0E9374D6A13E}" type="pres">
      <dgm:prSet presAssocID="{4F657DD1-842E-486F-9142-A927E2C3C0D7}" presName="sibTrans" presStyleLbl="node1" presStyleIdx="4" presStyleCnt="5"/>
      <dgm:spPr/>
      <dgm:t>
        <a:bodyPr/>
        <a:lstStyle/>
        <a:p>
          <a:endParaRPr lang="es-ES"/>
        </a:p>
      </dgm:t>
    </dgm:pt>
  </dgm:ptLst>
  <dgm:cxnLst>
    <dgm:cxn modelId="{E57CF77D-5694-4726-92A4-5438C42428FF}" srcId="{FAC5801D-1427-428F-91E4-7D5A9495FC32}" destId="{827CD56C-669C-45A2-9480-C3F0838BE910}" srcOrd="3" destOrd="0" parTransId="{E6B3A012-F893-454C-9B57-305AABDD40B5}" sibTransId="{938EAC8D-2688-4A01-8212-31E5ADA1AD0A}"/>
    <dgm:cxn modelId="{222FDA67-DC73-4ABA-B90E-2102FB3A3AE4}" type="presOf" srcId="{2551591B-966C-4F1E-B6CE-B349086A9B62}" destId="{93E93385-40DC-411C-AFCA-5E25688C07ED}" srcOrd="0" destOrd="0" presId="urn:microsoft.com/office/officeart/2005/8/layout/cycle1"/>
    <dgm:cxn modelId="{950E9BEE-C8E5-4C1C-9A5A-660029751655}" type="presOf" srcId="{00E31773-9740-4D06-BCA4-B476B394A255}" destId="{9F6B5ED7-C4FD-4316-B528-5AE36455262E}" srcOrd="0" destOrd="0" presId="urn:microsoft.com/office/officeart/2005/8/layout/cycle1"/>
    <dgm:cxn modelId="{5A9CCEC2-8A9D-46A5-BADD-B00AD16DB02F}" type="presOf" srcId="{9A6C8925-24EE-41F3-B40D-A19EC56BC7BB}" destId="{96AC6D2A-4E8B-477B-BA9B-2BDE7883E4BC}" srcOrd="0" destOrd="0" presId="urn:microsoft.com/office/officeart/2005/8/layout/cycle1"/>
    <dgm:cxn modelId="{6C46FB46-FD38-429E-A522-CD03A66BB0C8}" srcId="{FAC5801D-1427-428F-91E4-7D5A9495FC32}" destId="{FBF9BB34-F778-46A4-A25D-5A9C6B584DDD}" srcOrd="0" destOrd="0" parTransId="{E6335A7E-D114-404C-8DEB-64ACC16BB029}" sibTransId="{BAE87AC9-899F-4011-9F39-A161F36C0AFD}"/>
    <dgm:cxn modelId="{90D66494-B7D5-4E9E-86E3-FE65AAA9DD03}" type="presOf" srcId="{FBF9BB34-F778-46A4-A25D-5A9C6B584DDD}" destId="{5E181136-2C59-414D-9309-2D96F6EB41DD}" srcOrd="0" destOrd="0" presId="urn:microsoft.com/office/officeart/2005/8/layout/cycle1"/>
    <dgm:cxn modelId="{CA863D44-55A0-4304-9866-945004A4D385}" type="presOf" srcId="{4F657DD1-842E-486F-9142-A927E2C3C0D7}" destId="{3C33FC79-554A-4F8A-A400-0E9374D6A13E}" srcOrd="0" destOrd="0" presId="urn:microsoft.com/office/officeart/2005/8/layout/cycle1"/>
    <dgm:cxn modelId="{62148D23-7B23-4C53-BBDA-DE5E6480504C}" type="presOf" srcId="{827CD56C-669C-45A2-9480-C3F0838BE910}" destId="{17988F1D-1B53-43B7-94E4-F1A2BAB1C7F2}" srcOrd="0" destOrd="0" presId="urn:microsoft.com/office/officeart/2005/8/layout/cycle1"/>
    <dgm:cxn modelId="{164C2F2B-0AE0-42ED-AF70-276CCFFEC8A3}" srcId="{FAC5801D-1427-428F-91E4-7D5A9495FC32}" destId="{00E31773-9740-4D06-BCA4-B476B394A255}" srcOrd="4" destOrd="0" parTransId="{4FAF898F-2B15-4F57-B5AD-E7AEBA2CF925}" sibTransId="{4F657DD1-842E-486F-9142-A927E2C3C0D7}"/>
    <dgm:cxn modelId="{88A8A4DD-D07B-49F6-8CD5-D97E1D08F5C2}" srcId="{FAC5801D-1427-428F-91E4-7D5A9495FC32}" destId="{0C7DC8D4-35F5-4C0E-A43C-C7677F64CD3A}" srcOrd="1" destOrd="0" parTransId="{29440D86-EA35-4ABA-9665-516988639906}" sibTransId="{2551591B-966C-4F1E-B6CE-B349086A9B62}"/>
    <dgm:cxn modelId="{9A641FDC-1758-4662-913C-9DA038E5EE25}" type="presOf" srcId="{FAC5801D-1427-428F-91E4-7D5A9495FC32}" destId="{563E19FA-4D2B-46CA-BBB0-92547D72B1C6}" srcOrd="0" destOrd="0" presId="urn:microsoft.com/office/officeart/2005/8/layout/cycle1"/>
    <dgm:cxn modelId="{B56FB28F-5E01-456F-9D60-67975AC3AEF8}" srcId="{FAC5801D-1427-428F-91E4-7D5A9495FC32}" destId="{9A6C8925-24EE-41F3-B40D-A19EC56BC7BB}" srcOrd="2" destOrd="0" parTransId="{116F3EE8-0DB3-41AE-9E01-01EFAEF84233}" sibTransId="{841BAE31-E3CF-4CD1-B096-308CC3DE1754}"/>
    <dgm:cxn modelId="{5F2A5F09-C912-4633-AFF7-2D53748C8853}" type="presOf" srcId="{938EAC8D-2688-4A01-8212-31E5ADA1AD0A}" destId="{7BEF84FB-01F8-4B23-806C-6B85A05D1624}" srcOrd="0" destOrd="0" presId="urn:microsoft.com/office/officeart/2005/8/layout/cycle1"/>
    <dgm:cxn modelId="{5D9A4E5C-B3C7-4400-A89E-462BC7D3C9B4}" type="presOf" srcId="{0C7DC8D4-35F5-4C0E-A43C-C7677F64CD3A}" destId="{9627CE9D-C7A3-43F2-A720-BF1332440669}" srcOrd="0" destOrd="0" presId="urn:microsoft.com/office/officeart/2005/8/layout/cycle1"/>
    <dgm:cxn modelId="{DD06D9A8-EBAA-4D60-A41E-AEAD58A15059}" type="presOf" srcId="{BAE87AC9-899F-4011-9F39-A161F36C0AFD}" destId="{F9F0D5AB-2C39-47A4-8474-009BD1A52DC8}" srcOrd="0" destOrd="0" presId="urn:microsoft.com/office/officeart/2005/8/layout/cycle1"/>
    <dgm:cxn modelId="{33B5E872-F247-4170-9865-00DFC3BA80C3}" type="presOf" srcId="{841BAE31-E3CF-4CD1-B096-308CC3DE1754}" destId="{1C3F6B37-CE5E-461B-8160-A6FCCB2B44F2}" srcOrd="0" destOrd="0" presId="urn:microsoft.com/office/officeart/2005/8/layout/cycle1"/>
    <dgm:cxn modelId="{9E1D7F79-1949-4522-94EA-A6B54820D981}" type="presParOf" srcId="{563E19FA-4D2B-46CA-BBB0-92547D72B1C6}" destId="{C79B8C3E-B069-430F-A29A-A58C571BFABB}" srcOrd="0" destOrd="0" presId="urn:microsoft.com/office/officeart/2005/8/layout/cycle1"/>
    <dgm:cxn modelId="{7D20FCAD-D0A8-4105-97BB-5A35E4CFD215}" type="presParOf" srcId="{563E19FA-4D2B-46CA-BBB0-92547D72B1C6}" destId="{5E181136-2C59-414D-9309-2D96F6EB41DD}" srcOrd="1" destOrd="0" presId="urn:microsoft.com/office/officeart/2005/8/layout/cycle1"/>
    <dgm:cxn modelId="{4129F517-D682-4EF3-9DDA-7390696EEE65}" type="presParOf" srcId="{563E19FA-4D2B-46CA-BBB0-92547D72B1C6}" destId="{F9F0D5AB-2C39-47A4-8474-009BD1A52DC8}" srcOrd="2" destOrd="0" presId="urn:microsoft.com/office/officeart/2005/8/layout/cycle1"/>
    <dgm:cxn modelId="{1FB7CD1E-1F8B-450D-85B4-9CB42950237A}" type="presParOf" srcId="{563E19FA-4D2B-46CA-BBB0-92547D72B1C6}" destId="{1B882A9C-0752-4B94-8DCE-D88E83BF1C18}" srcOrd="3" destOrd="0" presId="urn:microsoft.com/office/officeart/2005/8/layout/cycle1"/>
    <dgm:cxn modelId="{4CF9A188-EB7D-415F-97C0-824889A79928}" type="presParOf" srcId="{563E19FA-4D2B-46CA-BBB0-92547D72B1C6}" destId="{9627CE9D-C7A3-43F2-A720-BF1332440669}" srcOrd="4" destOrd="0" presId="urn:microsoft.com/office/officeart/2005/8/layout/cycle1"/>
    <dgm:cxn modelId="{FE2C26BC-AB49-4AAB-954A-BD0C7B4D98EF}" type="presParOf" srcId="{563E19FA-4D2B-46CA-BBB0-92547D72B1C6}" destId="{93E93385-40DC-411C-AFCA-5E25688C07ED}" srcOrd="5" destOrd="0" presId="urn:microsoft.com/office/officeart/2005/8/layout/cycle1"/>
    <dgm:cxn modelId="{A8EBD856-C638-4DDB-92CA-BBBF8B288B6D}" type="presParOf" srcId="{563E19FA-4D2B-46CA-BBB0-92547D72B1C6}" destId="{497FDAAB-B0EC-4A06-9E0E-C82669AE7EB3}" srcOrd="6" destOrd="0" presId="urn:microsoft.com/office/officeart/2005/8/layout/cycle1"/>
    <dgm:cxn modelId="{13378DFE-D426-43D5-9405-8EDCE5B481E1}" type="presParOf" srcId="{563E19FA-4D2B-46CA-BBB0-92547D72B1C6}" destId="{96AC6D2A-4E8B-477B-BA9B-2BDE7883E4BC}" srcOrd="7" destOrd="0" presId="urn:microsoft.com/office/officeart/2005/8/layout/cycle1"/>
    <dgm:cxn modelId="{668F6961-3A15-41D2-9037-A677F964BF48}" type="presParOf" srcId="{563E19FA-4D2B-46CA-BBB0-92547D72B1C6}" destId="{1C3F6B37-CE5E-461B-8160-A6FCCB2B44F2}" srcOrd="8" destOrd="0" presId="urn:microsoft.com/office/officeart/2005/8/layout/cycle1"/>
    <dgm:cxn modelId="{B15F4F5D-D9AB-43EE-80C3-5ABEEED0CD83}" type="presParOf" srcId="{563E19FA-4D2B-46CA-BBB0-92547D72B1C6}" destId="{2D8C7D43-66BC-412A-9F52-B0A55FFF481D}" srcOrd="9" destOrd="0" presId="urn:microsoft.com/office/officeart/2005/8/layout/cycle1"/>
    <dgm:cxn modelId="{05E4DC37-2E1D-458C-ADDD-098CE6D4D3E3}" type="presParOf" srcId="{563E19FA-4D2B-46CA-BBB0-92547D72B1C6}" destId="{17988F1D-1B53-43B7-94E4-F1A2BAB1C7F2}" srcOrd="10" destOrd="0" presId="urn:microsoft.com/office/officeart/2005/8/layout/cycle1"/>
    <dgm:cxn modelId="{99560C93-62BF-4502-8B6C-5A422DFB8288}" type="presParOf" srcId="{563E19FA-4D2B-46CA-BBB0-92547D72B1C6}" destId="{7BEF84FB-01F8-4B23-806C-6B85A05D1624}" srcOrd="11" destOrd="0" presId="urn:microsoft.com/office/officeart/2005/8/layout/cycle1"/>
    <dgm:cxn modelId="{DE7F1480-A9F5-4B90-A864-53005F905FA5}" type="presParOf" srcId="{563E19FA-4D2B-46CA-BBB0-92547D72B1C6}" destId="{6F9DB239-5629-4A2E-8B2D-FFB02351C5A6}" srcOrd="12" destOrd="0" presId="urn:microsoft.com/office/officeart/2005/8/layout/cycle1"/>
    <dgm:cxn modelId="{2249551F-83A2-4AB5-9217-7DA9D9CF1394}" type="presParOf" srcId="{563E19FA-4D2B-46CA-BBB0-92547D72B1C6}" destId="{9F6B5ED7-C4FD-4316-B528-5AE36455262E}" srcOrd="13" destOrd="0" presId="urn:microsoft.com/office/officeart/2005/8/layout/cycle1"/>
    <dgm:cxn modelId="{24BED7B8-4D95-479E-8F3B-E60A04E2D80D}" type="presParOf" srcId="{563E19FA-4D2B-46CA-BBB0-92547D72B1C6}" destId="{3C33FC79-554A-4F8A-A400-0E9374D6A13E}"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AC5801D-1427-428F-91E4-7D5A9495FC32}" type="doc">
      <dgm:prSet loTypeId="urn:microsoft.com/office/officeart/2005/8/layout/cycle1" loCatId="cycle" qsTypeId="urn:microsoft.com/office/officeart/2005/8/quickstyle/simple1" qsCatId="simple" csTypeId="urn:microsoft.com/office/officeart/2005/8/colors/accent6_1" csCatId="accent6" phldr="1"/>
      <dgm:spPr/>
      <dgm:t>
        <a:bodyPr/>
        <a:lstStyle/>
        <a:p>
          <a:endParaRPr lang="es-ES"/>
        </a:p>
      </dgm:t>
    </dgm:pt>
    <dgm:pt modelId="{FBF9BB34-F778-46A4-A25D-5A9C6B584DDD}">
      <dgm:prSet phldrT="[Texto]" custT="1"/>
      <dgm:spPr>
        <a:blipFill rotWithShape="1">
          <a:blip xmlns:r="http://schemas.openxmlformats.org/officeDocument/2006/relationships" r:embed="rId1"/>
          <a:stretch>
            <a:fillRect l="-5655" r="-8036"/>
          </a:stretch>
        </a:blipFill>
      </dgm:spPr>
      <dgm:t>
        <a:bodyPr/>
        <a:lstStyle/>
        <a:p>
          <a:r>
            <a:rPr lang="es-ES">
              <a:noFill/>
            </a:rPr>
            <a:t> </a:t>
          </a:r>
        </a:p>
      </dgm:t>
    </dgm:pt>
    <dgm:pt modelId="{E6335A7E-D114-404C-8DEB-64ACC16BB029}" type="parTrans" cxnId="{6C46FB46-FD38-429E-A522-CD03A66BB0C8}">
      <dgm:prSet/>
      <dgm:spPr/>
      <dgm:t>
        <a:bodyPr/>
        <a:lstStyle/>
        <a:p>
          <a:endParaRPr lang="es-ES"/>
        </a:p>
      </dgm:t>
    </dgm:pt>
    <dgm:pt modelId="{BAE87AC9-899F-4011-9F39-A161F36C0AFD}" type="sibTrans" cxnId="{6C46FB46-FD38-429E-A522-CD03A66BB0C8}">
      <dgm:prSet/>
      <dgm:spPr/>
      <dgm:t>
        <a:bodyPr/>
        <a:lstStyle/>
        <a:p>
          <a:endParaRPr lang="es-ES"/>
        </a:p>
      </dgm:t>
    </dgm:pt>
    <dgm:pt modelId="{0C7DC8D4-35F5-4C0E-A43C-C7677F64CD3A}">
      <dgm:prSet phldrT="[Texto]" custT="1"/>
      <dgm:spPr/>
      <dgm:t>
        <a:bodyPr/>
        <a:lstStyle/>
        <a:p>
          <a:r>
            <a:rPr lang="es-ES" sz="1500" dirty="0" smtClean="0">
              <a:latin typeface="Comic Sans MS" panose="030F0702030302020204" pitchFamily="66" charset="0"/>
            </a:rPr>
            <a:t>Usan la energía luminosa para fijar el carbono inorgánico (por medio de la fotosíntesis) en compuestos orgánicos</a:t>
          </a:r>
          <a:r>
            <a:rPr lang="es-ES" sz="1800" dirty="0" smtClean="0">
              <a:latin typeface="Comic Sans MS" panose="030F0702030302020204" pitchFamily="66" charset="0"/>
            </a:rPr>
            <a:t>.</a:t>
          </a:r>
          <a:endParaRPr lang="es-ES" sz="1800" dirty="0"/>
        </a:p>
      </dgm:t>
    </dgm:pt>
    <dgm:pt modelId="{29440D86-EA35-4ABA-9665-516988639906}" type="parTrans" cxnId="{88A8A4DD-D07B-49F6-8CD5-D97E1D08F5C2}">
      <dgm:prSet/>
      <dgm:spPr/>
      <dgm:t>
        <a:bodyPr/>
        <a:lstStyle/>
        <a:p>
          <a:endParaRPr lang="es-ES"/>
        </a:p>
      </dgm:t>
    </dgm:pt>
    <dgm:pt modelId="{2551591B-966C-4F1E-B6CE-B349086A9B62}" type="sibTrans" cxnId="{88A8A4DD-D07B-49F6-8CD5-D97E1D08F5C2}">
      <dgm:prSet/>
      <dgm:spPr/>
      <dgm:t>
        <a:bodyPr/>
        <a:lstStyle/>
        <a:p>
          <a:endParaRPr lang="es-ES"/>
        </a:p>
      </dgm:t>
    </dgm:pt>
    <dgm:pt modelId="{9A6C8925-24EE-41F3-B40D-A19EC56BC7BB}">
      <dgm:prSet phldrT="[Texto]" custT="1"/>
      <dgm:spPr/>
      <dgm:t>
        <a:bodyPr/>
        <a:lstStyle/>
        <a:p>
          <a:r>
            <a:rPr lang="es-ES" sz="1500" dirty="0" smtClean="0">
              <a:latin typeface="Comic Sans MS" panose="030F0702030302020204" pitchFamily="66" charset="0"/>
            </a:rPr>
            <a:t>Estos compuestos orgánicos son degradados por los organismos que realizan la respiración aeróbica</a:t>
          </a:r>
          <a:r>
            <a:rPr lang="es-ES" sz="1100" dirty="0" smtClean="0">
              <a:latin typeface="Comic Sans MS" panose="030F0702030302020204" pitchFamily="66" charset="0"/>
            </a:rPr>
            <a:t>.</a:t>
          </a:r>
          <a:endParaRPr lang="es-ES" sz="1100" dirty="0"/>
        </a:p>
      </dgm:t>
    </dgm:pt>
    <dgm:pt modelId="{116F3EE8-0DB3-41AE-9E01-01EFAEF84233}" type="parTrans" cxnId="{B56FB28F-5E01-456F-9D60-67975AC3AEF8}">
      <dgm:prSet/>
      <dgm:spPr/>
      <dgm:t>
        <a:bodyPr/>
        <a:lstStyle/>
        <a:p>
          <a:endParaRPr lang="es-ES"/>
        </a:p>
      </dgm:t>
    </dgm:pt>
    <dgm:pt modelId="{841BAE31-E3CF-4CD1-B096-308CC3DE1754}" type="sibTrans" cxnId="{B56FB28F-5E01-456F-9D60-67975AC3AEF8}">
      <dgm:prSet/>
      <dgm:spPr/>
      <dgm:t>
        <a:bodyPr/>
        <a:lstStyle/>
        <a:p>
          <a:endParaRPr lang="es-ES"/>
        </a:p>
      </dgm:t>
    </dgm:pt>
    <dgm:pt modelId="{827CD56C-669C-45A2-9480-C3F0838BE910}">
      <dgm:prSet phldrT="[Texto]" custT="1"/>
      <dgm:spPr>
        <a:blipFill rotWithShape="1">
          <a:blip xmlns:r="http://schemas.openxmlformats.org/officeDocument/2006/relationships" r:embed="rId2"/>
          <a:stretch>
            <a:fillRect l="-6967" r="-11475"/>
          </a:stretch>
        </a:blipFill>
      </dgm:spPr>
      <dgm:t>
        <a:bodyPr/>
        <a:lstStyle/>
        <a:p>
          <a:r>
            <a:rPr lang="es-ES">
              <a:noFill/>
            </a:rPr>
            <a:t> </a:t>
          </a:r>
        </a:p>
      </dgm:t>
    </dgm:pt>
    <dgm:pt modelId="{E6B3A012-F893-454C-9B57-305AABDD40B5}" type="parTrans" cxnId="{E57CF77D-5694-4726-92A4-5438C42428FF}">
      <dgm:prSet/>
      <dgm:spPr/>
      <dgm:t>
        <a:bodyPr/>
        <a:lstStyle/>
        <a:p>
          <a:endParaRPr lang="es-ES"/>
        </a:p>
      </dgm:t>
    </dgm:pt>
    <dgm:pt modelId="{938EAC8D-2688-4A01-8212-31E5ADA1AD0A}" type="sibTrans" cxnId="{E57CF77D-5694-4726-92A4-5438C42428FF}">
      <dgm:prSet/>
      <dgm:spPr/>
      <dgm:t>
        <a:bodyPr/>
        <a:lstStyle/>
        <a:p>
          <a:endParaRPr lang="es-ES"/>
        </a:p>
      </dgm:t>
    </dgm:pt>
    <dgm:pt modelId="{00E31773-9740-4D06-BCA4-B476B394A255}">
      <dgm:prSet phldrT="[Texto]" custT="1"/>
      <dgm:spPr>
        <a:blipFill rotWithShape="1">
          <a:blip xmlns:r="http://schemas.openxmlformats.org/officeDocument/2006/relationships" r:embed="rId3"/>
          <a:stretch>
            <a:fillRect l="-1531" r="-4082"/>
          </a:stretch>
        </a:blipFill>
      </dgm:spPr>
      <dgm:t>
        <a:bodyPr/>
        <a:lstStyle/>
        <a:p>
          <a:r>
            <a:rPr lang="es-ES">
              <a:noFill/>
            </a:rPr>
            <a:t> </a:t>
          </a:r>
        </a:p>
      </dgm:t>
    </dgm:pt>
    <dgm:pt modelId="{4FAF898F-2B15-4F57-B5AD-E7AEBA2CF925}" type="parTrans" cxnId="{164C2F2B-0AE0-42ED-AF70-276CCFFEC8A3}">
      <dgm:prSet/>
      <dgm:spPr/>
      <dgm:t>
        <a:bodyPr/>
        <a:lstStyle/>
        <a:p>
          <a:endParaRPr lang="es-ES"/>
        </a:p>
      </dgm:t>
    </dgm:pt>
    <dgm:pt modelId="{4F657DD1-842E-486F-9142-A927E2C3C0D7}" type="sibTrans" cxnId="{164C2F2B-0AE0-42ED-AF70-276CCFFEC8A3}">
      <dgm:prSet/>
      <dgm:spPr/>
      <dgm:t>
        <a:bodyPr/>
        <a:lstStyle/>
        <a:p>
          <a:endParaRPr lang="es-ES"/>
        </a:p>
      </dgm:t>
    </dgm:pt>
    <dgm:pt modelId="{563E19FA-4D2B-46CA-BBB0-92547D72B1C6}" type="pres">
      <dgm:prSet presAssocID="{FAC5801D-1427-428F-91E4-7D5A9495FC32}" presName="cycle" presStyleCnt="0">
        <dgm:presLayoutVars>
          <dgm:dir/>
          <dgm:resizeHandles val="exact"/>
        </dgm:presLayoutVars>
      </dgm:prSet>
      <dgm:spPr/>
    </dgm:pt>
    <dgm:pt modelId="{C79B8C3E-B069-430F-A29A-A58C571BFABB}" type="pres">
      <dgm:prSet presAssocID="{FBF9BB34-F778-46A4-A25D-5A9C6B584DDD}" presName="dummy" presStyleCnt="0"/>
      <dgm:spPr/>
    </dgm:pt>
    <dgm:pt modelId="{5E181136-2C59-414D-9309-2D96F6EB41DD}" type="pres">
      <dgm:prSet presAssocID="{FBF9BB34-F778-46A4-A25D-5A9C6B584DDD}" presName="node" presStyleLbl="revTx" presStyleIdx="0" presStyleCnt="5" custScaleX="137871" custScaleY="139784" custRadScaleRad="99438" custRadScaleInc="9741">
        <dgm:presLayoutVars>
          <dgm:bulletEnabled val="1"/>
        </dgm:presLayoutVars>
      </dgm:prSet>
      <dgm:spPr/>
      <dgm:t>
        <a:bodyPr/>
        <a:lstStyle/>
        <a:p>
          <a:endParaRPr lang="es-ES"/>
        </a:p>
      </dgm:t>
    </dgm:pt>
    <dgm:pt modelId="{F9F0D5AB-2C39-47A4-8474-009BD1A52DC8}" type="pres">
      <dgm:prSet presAssocID="{BAE87AC9-899F-4011-9F39-A161F36C0AFD}" presName="sibTrans" presStyleLbl="node1" presStyleIdx="0" presStyleCnt="5" custLinFactNeighborX="-2295" custLinFactNeighborY="-5475"/>
      <dgm:spPr/>
    </dgm:pt>
    <dgm:pt modelId="{1B882A9C-0752-4B94-8DCE-D88E83BF1C18}" type="pres">
      <dgm:prSet presAssocID="{0C7DC8D4-35F5-4C0E-A43C-C7677F64CD3A}" presName="dummy" presStyleCnt="0"/>
      <dgm:spPr/>
    </dgm:pt>
    <dgm:pt modelId="{9627CE9D-C7A3-43F2-A720-BF1332440669}" type="pres">
      <dgm:prSet presAssocID="{0C7DC8D4-35F5-4C0E-A43C-C7677F64CD3A}" presName="node" presStyleLbl="revTx" presStyleIdx="1" presStyleCnt="5" custScaleX="166761" custScaleY="125106">
        <dgm:presLayoutVars>
          <dgm:bulletEnabled val="1"/>
        </dgm:presLayoutVars>
      </dgm:prSet>
      <dgm:spPr/>
      <dgm:t>
        <a:bodyPr/>
        <a:lstStyle/>
        <a:p>
          <a:endParaRPr lang="es-ES"/>
        </a:p>
      </dgm:t>
    </dgm:pt>
    <dgm:pt modelId="{93E93385-40DC-411C-AFCA-5E25688C07ED}" type="pres">
      <dgm:prSet presAssocID="{2551591B-966C-4F1E-B6CE-B349086A9B62}" presName="sibTrans" presStyleLbl="node1" presStyleIdx="1" presStyleCnt="5"/>
      <dgm:spPr/>
    </dgm:pt>
    <dgm:pt modelId="{497FDAAB-B0EC-4A06-9E0E-C82669AE7EB3}" type="pres">
      <dgm:prSet presAssocID="{9A6C8925-24EE-41F3-B40D-A19EC56BC7BB}" presName="dummy" presStyleCnt="0"/>
      <dgm:spPr/>
    </dgm:pt>
    <dgm:pt modelId="{96AC6D2A-4E8B-477B-BA9B-2BDE7883E4BC}" type="pres">
      <dgm:prSet presAssocID="{9A6C8925-24EE-41F3-B40D-A19EC56BC7BB}" presName="node" presStyleLbl="revTx" presStyleIdx="2" presStyleCnt="5" custScaleX="112859" custScaleY="138701" custRadScaleRad="92635" custRadScaleInc="-2510">
        <dgm:presLayoutVars>
          <dgm:bulletEnabled val="1"/>
        </dgm:presLayoutVars>
      </dgm:prSet>
      <dgm:spPr/>
      <dgm:t>
        <a:bodyPr/>
        <a:lstStyle/>
        <a:p>
          <a:endParaRPr lang="es-ES"/>
        </a:p>
      </dgm:t>
    </dgm:pt>
    <dgm:pt modelId="{1C3F6B37-CE5E-461B-8160-A6FCCB2B44F2}" type="pres">
      <dgm:prSet presAssocID="{841BAE31-E3CF-4CD1-B096-308CC3DE1754}" presName="sibTrans" presStyleLbl="node1" presStyleIdx="2" presStyleCnt="5"/>
      <dgm:spPr/>
    </dgm:pt>
    <dgm:pt modelId="{2D8C7D43-66BC-412A-9F52-B0A55FFF481D}" type="pres">
      <dgm:prSet presAssocID="{827CD56C-669C-45A2-9480-C3F0838BE910}" presName="dummy" presStyleCnt="0"/>
      <dgm:spPr/>
    </dgm:pt>
    <dgm:pt modelId="{17988F1D-1B53-43B7-94E4-F1A2BAB1C7F2}" type="pres">
      <dgm:prSet presAssocID="{827CD56C-669C-45A2-9480-C3F0838BE910}" presName="node" presStyleLbl="revTx" presStyleIdx="3" presStyleCnt="5">
        <dgm:presLayoutVars>
          <dgm:bulletEnabled val="1"/>
        </dgm:presLayoutVars>
      </dgm:prSet>
      <dgm:spPr/>
      <dgm:t>
        <a:bodyPr/>
        <a:lstStyle/>
        <a:p>
          <a:endParaRPr lang="es-ES"/>
        </a:p>
      </dgm:t>
    </dgm:pt>
    <dgm:pt modelId="{7BEF84FB-01F8-4B23-806C-6B85A05D1624}" type="pres">
      <dgm:prSet presAssocID="{938EAC8D-2688-4A01-8212-31E5ADA1AD0A}" presName="sibTrans" presStyleLbl="node1" presStyleIdx="3" presStyleCnt="5"/>
      <dgm:spPr/>
    </dgm:pt>
    <dgm:pt modelId="{6F9DB239-5629-4A2E-8B2D-FFB02351C5A6}" type="pres">
      <dgm:prSet presAssocID="{00E31773-9740-4D06-BCA4-B476B394A255}" presName="dummy" presStyleCnt="0"/>
      <dgm:spPr/>
    </dgm:pt>
    <dgm:pt modelId="{9F6B5ED7-C4FD-4316-B528-5AE36455262E}" type="pres">
      <dgm:prSet presAssocID="{00E31773-9740-4D06-BCA4-B476B394A255}" presName="node" presStyleLbl="revTx" presStyleIdx="4" presStyleCnt="5" custScaleX="160461" custScaleY="148831" custRadScaleRad="97041" custRadScaleInc="-15981">
        <dgm:presLayoutVars>
          <dgm:bulletEnabled val="1"/>
        </dgm:presLayoutVars>
      </dgm:prSet>
      <dgm:spPr/>
      <dgm:t>
        <a:bodyPr/>
        <a:lstStyle/>
        <a:p>
          <a:endParaRPr lang="es-ES"/>
        </a:p>
      </dgm:t>
    </dgm:pt>
    <dgm:pt modelId="{3C33FC79-554A-4F8A-A400-0E9374D6A13E}" type="pres">
      <dgm:prSet presAssocID="{4F657DD1-842E-486F-9142-A927E2C3C0D7}" presName="sibTrans" presStyleLbl="node1" presStyleIdx="4" presStyleCnt="5"/>
      <dgm:spPr/>
    </dgm:pt>
  </dgm:ptLst>
  <dgm:cxnLst>
    <dgm:cxn modelId="{5F2A5F09-C912-4633-AFF7-2D53748C8853}" type="presOf" srcId="{938EAC8D-2688-4A01-8212-31E5ADA1AD0A}" destId="{7BEF84FB-01F8-4B23-806C-6B85A05D1624}" srcOrd="0" destOrd="0" presId="urn:microsoft.com/office/officeart/2005/8/layout/cycle1"/>
    <dgm:cxn modelId="{33B5E872-F247-4170-9865-00DFC3BA80C3}" type="presOf" srcId="{841BAE31-E3CF-4CD1-B096-308CC3DE1754}" destId="{1C3F6B37-CE5E-461B-8160-A6FCCB2B44F2}" srcOrd="0" destOrd="0" presId="urn:microsoft.com/office/officeart/2005/8/layout/cycle1"/>
    <dgm:cxn modelId="{DD06D9A8-EBAA-4D60-A41E-AEAD58A15059}" type="presOf" srcId="{BAE87AC9-899F-4011-9F39-A161F36C0AFD}" destId="{F9F0D5AB-2C39-47A4-8474-009BD1A52DC8}" srcOrd="0" destOrd="0" presId="urn:microsoft.com/office/officeart/2005/8/layout/cycle1"/>
    <dgm:cxn modelId="{222FDA67-DC73-4ABA-B90E-2102FB3A3AE4}" type="presOf" srcId="{2551591B-966C-4F1E-B6CE-B349086A9B62}" destId="{93E93385-40DC-411C-AFCA-5E25688C07ED}" srcOrd="0" destOrd="0" presId="urn:microsoft.com/office/officeart/2005/8/layout/cycle1"/>
    <dgm:cxn modelId="{9A641FDC-1758-4662-913C-9DA038E5EE25}" type="presOf" srcId="{FAC5801D-1427-428F-91E4-7D5A9495FC32}" destId="{563E19FA-4D2B-46CA-BBB0-92547D72B1C6}" srcOrd="0" destOrd="0" presId="urn:microsoft.com/office/officeart/2005/8/layout/cycle1"/>
    <dgm:cxn modelId="{E57CF77D-5694-4726-92A4-5438C42428FF}" srcId="{FAC5801D-1427-428F-91E4-7D5A9495FC32}" destId="{827CD56C-669C-45A2-9480-C3F0838BE910}" srcOrd="3" destOrd="0" parTransId="{E6B3A012-F893-454C-9B57-305AABDD40B5}" sibTransId="{938EAC8D-2688-4A01-8212-31E5ADA1AD0A}"/>
    <dgm:cxn modelId="{6C46FB46-FD38-429E-A522-CD03A66BB0C8}" srcId="{FAC5801D-1427-428F-91E4-7D5A9495FC32}" destId="{FBF9BB34-F778-46A4-A25D-5A9C6B584DDD}" srcOrd="0" destOrd="0" parTransId="{E6335A7E-D114-404C-8DEB-64ACC16BB029}" sibTransId="{BAE87AC9-899F-4011-9F39-A161F36C0AFD}"/>
    <dgm:cxn modelId="{5D9A4E5C-B3C7-4400-A89E-462BC7D3C9B4}" type="presOf" srcId="{0C7DC8D4-35F5-4C0E-A43C-C7677F64CD3A}" destId="{9627CE9D-C7A3-43F2-A720-BF1332440669}" srcOrd="0" destOrd="0" presId="urn:microsoft.com/office/officeart/2005/8/layout/cycle1"/>
    <dgm:cxn modelId="{CA863D44-55A0-4304-9866-945004A4D385}" type="presOf" srcId="{4F657DD1-842E-486F-9142-A927E2C3C0D7}" destId="{3C33FC79-554A-4F8A-A400-0E9374D6A13E}" srcOrd="0" destOrd="0" presId="urn:microsoft.com/office/officeart/2005/8/layout/cycle1"/>
    <dgm:cxn modelId="{5A9CCEC2-8A9D-46A5-BADD-B00AD16DB02F}" type="presOf" srcId="{9A6C8925-24EE-41F3-B40D-A19EC56BC7BB}" destId="{96AC6D2A-4E8B-477B-BA9B-2BDE7883E4BC}" srcOrd="0" destOrd="0" presId="urn:microsoft.com/office/officeart/2005/8/layout/cycle1"/>
    <dgm:cxn modelId="{B56FB28F-5E01-456F-9D60-67975AC3AEF8}" srcId="{FAC5801D-1427-428F-91E4-7D5A9495FC32}" destId="{9A6C8925-24EE-41F3-B40D-A19EC56BC7BB}" srcOrd="2" destOrd="0" parTransId="{116F3EE8-0DB3-41AE-9E01-01EFAEF84233}" sibTransId="{841BAE31-E3CF-4CD1-B096-308CC3DE1754}"/>
    <dgm:cxn modelId="{164C2F2B-0AE0-42ED-AF70-276CCFFEC8A3}" srcId="{FAC5801D-1427-428F-91E4-7D5A9495FC32}" destId="{00E31773-9740-4D06-BCA4-B476B394A255}" srcOrd="4" destOrd="0" parTransId="{4FAF898F-2B15-4F57-B5AD-E7AEBA2CF925}" sibTransId="{4F657DD1-842E-486F-9142-A927E2C3C0D7}"/>
    <dgm:cxn modelId="{88A8A4DD-D07B-49F6-8CD5-D97E1D08F5C2}" srcId="{FAC5801D-1427-428F-91E4-7D5A9495FC32}" destId="{0C7DC8D4-35F5-4C0E-A43C-C7677F64CD3A}" srcOrd="1" destOrd="0" parTransId="{29440D86-EA35-4ABA-9665-516988639906}" sibTransId="{2551591B-966C-4F1E-B6CE-B349086A9B62}"/>
    <dgm:cxn modelId="{62148D23-7B23-4C53-BBDA-DE5E6480504C}" type="presOf" srcId="{827CD56C-669C-45A2-9480-C3F0838BE910}" destId="{17988F1D-1B53-43B7-94E4-F1A2BAB1C7F2}" srcOrd="0" destOrd="0" presId="urn:microsoft.com/office/officeart/2005/8/layout/cycle1"/>
    <dgm:cxn modelId="{90D66494-B7D5-4E9E-86E3-FE65AAA9DD03}" type="presOf" srcId="{FBF9BB34-F778-46A4-A25D-5A9C6B584DDD}" destId="{5E181136-2C59-414D-9309-2D96F6EB41DD}" srcOrd="0" destOrd="0" presId="urn:microsoft.com/office/officeart/2005/8/layout/cycle1"/>
    <dgm:cxn modelId="{950E9BEE-C8E5-4C1C-9A5A-660029751655}" type="presOf" srcId="{00E31773-9740-4D06-BCA4-B476B394A255}" destId="{9F6B5ED7-C4FD-4316-B528-5AE36455262E}" srcOrd="0" destOrd="0" presId="urn:microsoft.com/office/officeart/2005/8/layout/cycle1"/>
    <dgm:cxn modelId="{9E1D7F79-1949-4522-94EA-A6B54820D981}" type="presParOf" srcId="{563E19FA-4D2B-46CA-BBB0-92547D72B1C6}" destId="{C79B8C3E-B069-430F-A29A-A58C571BFABB}" srcOrd="0" destOrd="0" presId="urn:microsoft.com/office/officeart/2005/8/layout/cycle1"/>
    <dgm:cxn modelId="{7D20FCAD-D0A8-4105-97BB-5A35E4CFD215}" type="presParOf" srcId="{563E19FA-4D2B-46CA-BBB0-92547D72B1C6}" destId="{5E181136-2C59-414D-9309-2D96F6EB41DD}" srcOrd="1" destOrd="0" presId="urn:microsoft.com/office/officeart/2005/8/layout/cycle1"/>
    <dgm:cxn modelId="{4129F517-D682-4EF3-9DDA-7390696EEE65}" type="presParOf" srcId="{563E19FA-4D2B-46CA-BBB0-92547D72B1C6}" destId="{F9F0D5AB-2C39-47A4-8474-009BD1A52DC8}" srcOrd="2" destOrd="0" presId="urn:microsoft.com/office/officeart/2005/8/layout/cycle1"/>
    <dgm:cxn modelId="{1FB7CD1E-1F8B-450D-85B4-9CB42950237A}" type="presParOf" srcId="{563E19FA-4D2B-46CA-BBB0-92547D72B1C6}" destId="{1B882A9C-0752-4B94-8DCE-D88E83BF1C18}" srcOrd="3" destOrd="0" presId="urn:microsoft.com/office/officeart/2005/8/layout/cycle1"/>
    <dgm:cxn modelId="{4CF9A188-EB7D-415F-97C0-824889A79928}" type="presParOf" srcId="{563E19FA-4D2B-46CA-BBB0-92547D72B1C6}" destId="{9627CE9D-C7A3-43F2-A720-BF1332440669}" srcOrd="4" destOrd="0" presId="urn:microsoft.com/office/officeart/2005/8/layout/cycle1"/>
    <dgm:cxn modelId="{FE2C26BC-AB49-4AAB-954A-BD0C7B4D98EF}" type="presParOf" srcId="{563E19FA-4D2B-46CA-BBB0-92547D72B1C6}" destId="{93E93385-40DC-411C-AFCA-5E25688C07ED}" srcOrd="5" destOrd="0" presId="urn:microsoft.com/office/officeart/2005/8/layout/cycle1"/>
    <dgm:cxn modelId="{A8EBD856-C638-4DDB-92CA-BBBF8B288B6D}" type="presParOf" srcId="{563E19FA-4D2B-46CA-BBB0-92547D72B1C6}" destId="{497FDAAB-B0EC-4A06-9E0E-C82669AE7EB3}" srcOrd="6" destOrd="0" presId="urn:microsoft.com/office/officeart/2005/8/layout/cycle1"/>
    <dgm:cxn modelId="{13378DFE-D426-43D5-9405-8EDCE5B481E1}" type="presParOf" srcId="{563E19FA-4D2B-46CA-BBB0-92547D72B1C6}" destId="{96AC6D2A-4E8B-477B-BA9B-2BDE7883E4BC}" srcOrd="7" destOrd="0" presId="urn:microsoft.com/office/officeart/2005/8/layout/cycle1"/>
    <dgm:cxn modelId="{668F6961-3A15-41D2-9037-A677F964BF48}" type="presParOf" srcId="{563E19FA-4D2B-46CA-BBB0-92547D72B1C6}" destId="{1C3F6B37-CE5E-461B-8160-A6FCCB2B44F2}" srcOrd="8" destOrd="0" presId="urn:microsoft.com/office/officeart/2005/8/layout/cycle1"/>
    <dgm:cxn modelId="{B15F4F5D-D9AB-43EE-80C3-5ABEEED0CD83}" type="presParOf" srcId="{563E19FA-4D2B-46CA-BBB0-92547D72B1C6}" destId="{2D8C7D43-66BC-412A-9F52-B0A55FFF481D}" srcOrd="9" destOrd="0" presId="urn:microsoft.com/office/officeart/2005/8/layout/cycle1"/>
    <dgm:cxn modelId="{05E4DC37-2E1D-458C-ADDD-098CE6D4D3E3}" type="presParOf" srcId="{563E19FA-4D2B-46CA-BBB0-92547D72B1C6}" destId="{17988F1D-1B53-43B7-94E4-F1A2BAB1C7F2}" srcOrd="10" destOrd="0" presId="urn:microsoft.com/office/officeart/2005/8/layout/cycle1"/>
    <dgm:cxn modelId="{99560C93-62BF-4502-8B6C-5A422DFB8288}" type="presParOf" srcId="{563E19FA-4D2B-46CA-BBB0-92547D72B1C6}" destId="{7BEF84FB-01F8-4B23-806C-6B85A05D1624}" srcOrd="11" destOrd="0" presId="urn:microsoft.com/office/officeart/2005/8/layout/cycle1"/>
    <dgm:cxn modelId="{DE7F1480-A9F5-4B90-A864-53005F905FA5}" type="presParOf" srcId="{563E19FA-4D2B-46CA-BBB0-92547D72B1C6}" destId="{6F9DB239-5629-4A2E-8B2D-FFB02351C5A6}" srcOrd="12" destOrd="0" presId="urn:microsoft.com/office/officeart/2005/8/layout/cycle1"/>
    <dgm:cxn modelId="{2249551F-83A2-4AB5-9217-7DA9D9CF1394}" type="presParOf" srcId="{563E19FA-4D2B-46CA-BBB0-92547D72B1C6}" destId="{9F6B5ED7-C4FD-4316-B528-5AE36455262E}" srcOrd="13" destOrd="0" presId="urn:microsoft.com/office/officeart/2005/8/layout/cycle1"/>
    <dgm:cxn modelId="{24BED7B8-4D95-479E-8F3B-E60A04E2D80D}" type="presParOf" srcId="{563E19FA-4D2B-46CA-BBB0-92547D72B1C6}" destId="{3C33FC79-554A-4F8A-A400-0E9374D6A13E}" srcOrd="14" destOrd="0" presId="urn:microsoft.com/office/officeart/2005/8/layout/cycle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15066E2-E5AD-428A-A0CA-239AE6BFEE17}" type="doc">
      <dgm:prSet loTypeId="urn:microsoft.com/office/officeart/2009/layout/CircleArrowProcess" loCatId="cycle" qsTypeId="urn:microsoft.com/office/officeart/2005/8/quickstyle/3d1" qsCatId="3D" csTypeId="urn:microsoft.com/office/officeart/2005/8/colors/colorful1" csCatId="colorful" phldr="1"/>
      <dgm:spPr/>
      <dgm:t>
        <a:bodyPr/>
        <a:lstStyle/>
        <a:p>
          <a:endParaRPr lang="es-ES"/>
        </a:p>
      </dgm:t>
    </dgm:pt>
    <mc:AlternateContent xmlns:mc="http://schemas.openxmlformats.org/markup-compatibility/2006" xmlns:a14="http://schemas.microsoft.com/office/drawing/2010/main">
      <mc:Choice Requires="a14">
        <dgm:pt modelId="{10119327-2062-40DD-9F13-A60BB4C39A3C}">
          <dgm:prSet phldrT="[Texto]" custT="1"/>
          <dgm:spPr/>
          <dgm:t>
            <a:bodyPr/>
            <a:lstStyle/>
            <a:p>
              <a:r>
                <a:rPr lang="es-ES" sz="1500" dirty="0" smtClean="0">
                  <a:latin typeface="Comic Sans MS" panose="030F0702030302020204" pitchFamily="66" charset="0"/>
                </a:rPr>
                <a:t>Algunas bacterias reducen el </a:t>
              </a:r>
              <a14:m>
                <m:oMath xmlns:m="http://schemas.openxmlformats.org/officeDocument/2006/math">
                  <m:sSub>
                    <m:sSubPr>
                      <m:ctrlPr>
                        <a:rPr lang="es-ES" sz="1500" i="1" smtClean="0">
                          <a:latin typeface="Cambria Math"/>
                        </a:rPr>
                      </m:ctrlPr>
                    </m:sSubPr>
                    <m:e>
                      <m:r>
                        <a:rPr lang="es-ES" sz="1500" b="0" i="1" smtClean="0">
                          <a:latin typeface="Cambria Math"/>
                        </a:rPr>
                        <m:t>𝑁</m:t>
                      </m:r>
                    </m:e>
                    <m:sub>
                      <m:r>
                        <a:rPr lang="es-ES" sz="1500" b="0" i="1" smtClean="0">
                          <a:latin typeface="Cambria Math"/>
                        </a:rPr>
                        <m:t>2</m:t>
                      </m:r>
                    </m:sub>
                  </m:sSub>
                </m:oMath>
              </a14:m>
              <a:r>
                <a:rPr lang="es-ES" sz="1500" dirty="0" smtClean="0">
                  <a:latin typeface="Comic Sans MS" panose="030F0702030302020204" pitchFamily="66" charset="0"/>
                </a:rPr>
                <a:t> atmosférico formando </a:t>
              </a:r>
              <a14:m>
                <m:oMath xmlns:m="http://schemas.openxmlformats.org/officeDocument/2006/math">
                  <m:sSub>
                    <m:sSubPr>
                      <m:ctrlPr>
                        <a:rPr lang="es-ES" sz="1500" i="1" smtClean="0">
                          <a:latin typeface="Cambria Math"/>
                        </a:rPr>
                      </m:ctrlPr>
                    </m:sSubPr>
                    <m:e>
                      <m:r>
                        <a:rPr lang="es-ES" sz="1500" b="0" i="1" smtClean="0">
                          <a:latin typeface="Cambria Math"/>
                        </a:rPr>
                        <m:t>𝑁𝐻</m:t>
                      </m:r>
                    </m:e>
                    <m:sub>
                      <m:r>
                        <a:rPr lang="es-ES" sz="1500" b="0" i="1" smtClean="0">
                          <a:latin typeface="Cambria Math"/>
                        </a:rPr>
                        <m:t>3</m:t>
                      </m:r>
                    </m:sub>
                  </m:sSub>
                </m:oMath>
              </a14:m>
              <a:r>
                <a:rPr lang="es-ES" sz="1500" dirty="0" smtClean="0">
                  <a:latin typeface="Comic Sans MS" panose="030F0702030302020204" pitchFamily="66" charset="0"/>
                </a:rPr>
                <a:t>, y otras lo acumulan.</a:t>
              </a:r>
              <a:endParaRPr lang="es-ES" sz="1500" dirty="0">
                <a:latin typeface="Comic Sans MS" panose="030F0702030302020204" pitchFamily="66" charset="0"/>
              </a:endParaRPr>
            </a:p>
          </dgm:t>
        </dgm:pt>
      </mc:Choice>
      <mc:Fallback xmlns="">
        <dgm:pt modelId="{10119327-2062-40DD-9F13-A60BB4C39A3C}">
          <dgm:prSet phldrT="[Texto]" custT="1"/>
          <dgm:spPr/>
          <dgm:t>
            <a:bodyPr/>
            <a:lstStyle/>
            <a:p>
              <a:r>
                <a:rPr lang="es-ES" sz="1500" dirty="0" smtClean="0">
                  <a:latin typeface="Comic Sans MS" panose="030F0702030302020204" pitchFamily="66" charset="0"/>
                </a:rPr>
                <a:t>Algunas bacterias reducen el </a:t>
              </a:r>
              <a:r>
                <a:rPr lang="es-ES" sz="1500" b="0" i="0" smtClean="0">
                  <a:latin typeface="Cambria Math"/>
                </a:rPr>
                <a:t>𝑁_2</a:t>
              </a:r>
              <a:r>
                <a:rPr lang="es-ES" sz="1500" dirty="0" smtClean="0">
                  <a:latin typeface="Comic Sans MS" panose="030F0702030302020204" pitchFamily="66" charset="0"/>
                </a:rPr>
                <a:t> atmosférico formando </a:t>
              </a:r>
              <a:r>
                <a:rPr lang="es-ES" sz="1500" i="0" smtClean="0">
                  <a:latin typeface="Cambria Math"/>
                </a:rPr>
                <a:t>〖</a:t>
              </a:r>
              <a:r>
                <a:rPr lang="es-ES" sz="1500" b="0" i="0" smtClean="0">
                  <a:latin typeface="Cambria Math"/>
                </a:rPr>
                <a:t>𝑁𝐻〗_3</a:t>
              </a:r>
              <a:r>
                <a:rPr lang="es-ES" sz="1500" dirty="0" smtClean="0">
                  <a:latin typeface="Comic Sans MS" panose="030F0702030302020204" pitchFamily="66" charset="0"/>
                </a:rPr>
                <a:t>, y otras lo acumulan.</a:t>
              </a:r>
              <a:endParaRPr lang="es-ES" sz="1500" dirty="0">
                <a:latin typeface="Comic Sans MS" panose="030F0702030302020204" pitchFamily="66" charset="0"/>
              </a:endParaRPr>
            </a:p>
          </dgm:t>
        </dgm:pt>
      </mc:Fallback>
    </mc:AlternateContent>
    <dgm:pt modelId="{54AD791A-3B04-4956-AF3A-FEBCA86C3641}" type="parTrans" cxnId="{31B6D75A-9624-4CB4-82EE-9E9ED88AB6F6}">
      <dgm:prSet/>
      <dgm:spPr/>
      <dgm:t>
        <a:bodyPr/>
        <a:lstStyle/>
        <a:p>
          <a:endParaRPr lang="es-ES"/>
        </a:p>
      </dgm:t>
    </dgm:pt>
    <dgm:pt modelId="{7E94C4ED-4D2B-405D-BE55-8623EBEEB005}" type="sibTrans" cxnId="{31B6D75A-9624-4CB4-82EE-9E9ED88AB6F6}">
      <dgm:prSet/>
      <dgm:spPr/>
      <dgm:t>
        <a:bodyPr/>
        <a:lstStyle/>
        <a:p>
          <a:endParaRPr lang="es-ES"/>
        </a:p>
      </dgm:t>
    </dgm:pt>
    <mc:AlternateContent xmlns:mc="http://schemas.openxmlformats.org/markup-compatibility/2006" xmlns:a14="http://schemas.microsoft.com/office/drawing/2010/main">
      <mc:Choice Requires="a14">
        <dgm:pt modelId="{26119F40-B11B-41DA-85DC-30F3AA3E3C27}">
          <dgm:prSet phldrT="[Texto]" custT="1"/>
          <dgm:spPr/>
          <dgm:t>
            <a:bodyPr/>
            <a:lstStyle/>
            <a:p>
              <a:r>
                <a:rPr lang="es-ES" sz="1500" dirty="0" smtClean="0">
                  <a:latin typeface="Comic Sans MS" panose="030F0702030302020204" pitchFamily="66" charset="0"/>
                </a:rPr>
                <a:t>El amoníaco fijado es transformado por otro grupo de bacterias que lo oxidan a </a:t>
              </a:r>
              <a14:m>
                <m:oMath xmlns:m="http://schemas.openxmlformats.org/officeDocument/2006/math">
                  <m:sSub>
                    <m:sSubPr>
                      <m:ctrlPr>
                        <a:rPr lang="es-ES" sz="1500" i="1" smtClean="0">
                          <a:latin typeface="Cambria Math"/>
                        </a:rPr>
                      </m:ctrlPr>
                    </m:sSubPr>
                    <m:e>
                      <m:r>
                        <a:rPr lang="es-ES" sz="1500" b="0" i="1" smtClean="0">
                          <a:latin typeface="Cambria Math"/>
                        </a:rPr>
                        <m:t>𝑁𝑂</m:t>
                      </m:r>
                    </m:e>
                    <m:sub>
                      <m:r>
                        <a:rPr lang="es-ES" sz="1500" b="0" i="1" smtClean="0">
                          <a:latin typeface="Cambria Math"/>
                        </a:rPr>
                        <m:t>2</m:t>
                      </m:r>
                    </m:sub>
                  </m:sSub>
                </m:oMath>
              </a14:m>
              <a:r>
                <a:rPr lang="es-ES" sz="1500" dirty="0" smtClean="0">
                  <a:latin typeface="Comic Sans MS" panose="030F0702030302020204" pitchFamily="66" charset="0"/>
                </a:rPr>
                <a:t>(nitrosación)</a:t>
              </a:r>
              <a:endParaRPr lang="es-ES" sz="1500" dirty="0">
                <a:latin typeface="Comic Sans MS" panose="030F0702030302020204" pitchFamily="66" charset="0"/>
              </a:endParaRPr>
            </a:p>
          </dgm:t>
        </dgm:pt>
      </mc:Choice>
      <mc:Fallback xmlns="">
        <dgm:pt modelId="{26119F40-B11B-41DA-85DC-30F3AA3E3C27}">
          <dgm:prSet phldrT="[Texto]" custT="1"/>
          <dgm:spPr/>
          <dgm:t>
            <a:bodyPr/>
            <a:lstStyle/>
            <a:p>
              <a:r>
                <a:rPr lang="es-ES" sz="1500" dirty="0" smtClean="0">
                  <a:latin typeface="Comic Sans MS" panose="030F0702030302020204" pitchFamily="66" charset="0"/>
                </a:rPr>
                <a:t>El amoníaco fijado es transformado por otro grupo de bacterias que lo oxidan a </a:t>
              </a:r>
              <a:r>
                <a:rPr lang="es-ES" sz="1500" i="0" smtClean="0">
                  <a:latin typeface="Cambria Math"/>
                </a:rPr>
                <a:t>〖</a:t>
              </a:r>
              <a:r>
                <a:rPr lang="es-ES" sz="1500" b="0" i="0" smtClean="0">
                  <a:latin typeface="Cambria Math"/>
                </a:rPr>
                <a:t>𝑁𝑂〗_2</a:t>
              </a:r>
              <a:r>
                <a:rPr lang="es-ES" sz="1500" dirty="0" smtClean="0">
                  <a:latin typeface="Comic Sans MS" panose="030F0702030302020204" pitchFamily="66" charset="0"/>
                </a:rPr>
                <a:t>(nitrosación)</a:t>
              </a:r>
              <a:endParaRPr lang="es-ES" sz="1500" dirty="0">
                <a:latin typeface="Comic Sans MS" panose="030F0702030302020204" pitchFamily="66" charset="0"/>
              </a:endParaRPr>
            </a:p>
          </dgm:t>
        </dgm:pt>
      </mc:Fallback>
    </mc:AlternateContent>
    <dgm:pt modelId="{B380706A-F020-46B0-A089-E5A02748758B}" type="parTrans" cxnId="{90FCF21D-A47D-4F8C-92AD-B55C1795EDED}">
      <dgm:prSet/>
      <dgm:spPr/>
      <dgm:t>
        <a:bodyPr/>
        <a:lstStyle/>
        <a:p>
          <a:endParaRPr lang="es-ES"/>
        </a:p>
      </dgm:t>
    </dgm:pt>
    <dgm:pt modelId="{AAB3E409-4E2C-4526-B42D-2284CB9A1F0A}" type="sibTrans" cxnId="{90FCF21D-A47D-4F8C-92AD-B55C1795EDED}">
      <dgm:prSet/>
      <dgm:spPr/>
      <dgm:t>
        <a:bodyPr/>
        <a:lstStyle/>
        <a:p>
          <a:endParaRPr lang="es-ES"/>
        </a:p>
      </dgm:t>
    </dgm:pt>
    <mc:AlternateContent xmlns:mc="http://schemas.openxmlformats.org/markup-compatibility/2006" xmlns:a14="http://schemas.microsoft.com/office/drawing/2010/main">
      <mc:Choice Requires="a14">
        <dgm:pt modelId="{0A1C3AEA-DFF2-4D47-A3FA-715BBD60CA72}">
          <dgm:prSet phldrT="[Texto]" custT="1"/>
          <dgm:spPr/>
          <dgm:t>
            <a:bodyPr/>
            <a:lstStyle/>
            <a:p>
              <a:pPr algn="l"/>
              <a:r>
                <a:rPr lang="es-ES" sz="1500" dirty="0" smtClean="0">
                  <a:latin typeface="Comic Sans MS" panose="030F0702030302020204" pitchFamily="66" charset="0"/>
                </a:rPr>
                <a:t>EL ion nitrito se oxida a nitrato (nitración). </a:t>
              </a:r>
            </a:p>
            <a:p>
              <a:pPr algn="l"/>
              <a:r>
                <a:rPr lang="es-ES" sz="1500" dirty="0" smtClean="0">
                  <a:latin typeface="Comic Sans MS" panose="030F0702030302020204" pitchFamily="66" charset="0"/>
                </a:rPr>
                <a:t>Las bacterias desnitrificantes liberan el </a:t>
              </a:r>
              <a14:m>
                <m:oMath xmlns:m="http://schemas.openxmlformats.org/officeDocument/2006/math">
                  <m:sSub>
                    <m:sSubPr>
                      <m:ctrlPr>
                        <a:rPr lang="es-ES" sz="1500" i="1" smtClean="0">
                          <a:latin typeface="Cambria Math"/>
                        </a:rPr>
                      </m:ctrlPr>
                    </m:sSubPr>
                    <m:e>
                      <m:r>
                        <a:rPr lang="es-ES" sz="1500" b="0" i="1" smtClean="0">
                          <a:latin typeface="Cambria Math"/>
                        </a:rPr>
                        <m:t>𝑁</m:t>
                      </m:r>
                    </m:e>
                    <m:sub>
                      <m:r>
                        <a:rPr lang="es-ES" sz="1500" b="0" i="1" smtClean="0">
                          <a:latin typeface="Cambria Math"/>
                        </a:rPr>
                        <m:t>2</m:t>
                      </m:r>
                    </m:sub>
                  </m:sSub>
                </m:oMath>
              </a14:m>
              <a:r>
                <a:rPr lang="es-ES" sz="1500" dirty="0" smtClean="0">
                  <a:latin typeface="Comic Sans MS" panose="030F0702030302020204" pitchFamily="66" charset="0"/>
                </a:rPr>
                <a:t> a la atmósfera.</a:t>
              </a:r>
              <a:endParaRPr lang="es-ES" sz="1500" dirty="0">
                <a:latin typeface="Comic Sans MS" panose="030F0702030302020204" pitchFamily="66" charset="0"/>
              </a:endParaRPr>
            </a:p>
          </dgm:t>
        </dgm:pt>
      </mc:Choice>
      <mc:Fallback xmlns="">
        <dgm:pt modelId="{0A1C3AEA-DFF2-4D47-A3FA-715BBD60CA72}">
          <dgm:prSet phldrT="[Texto]" custT="1"/>
          <dgm:spPr/>
          <dgm:t>
            <a:bodyPr/>
            <a:lstStyle/>
            <a:p>
              <a:pPr algn="l"/>
              <a:r>
                <a:rPr lang="es-ES" sz="1500" dirty="0" smtClean="0">
                  <a:latin typeface="Comic Sans MS" panose="030F0702030302020204" pitchFamily="66" charset="0"/>
                </a:rPr>
                <a:t>EL ion nitrito se oxida a nitrato (nitración). </a:t>
              </a:r>
            </a:p>
            <a:p>
              <a:pPr algn="l"/>
              <a:r>
                <a:rPr lang="es-ES" sz="1500" dirty="0" smtClean="0">
                  <a:latin typeface="Comic Sans MS" panose="030F0702030302020204" pitchFamily="66" charset="0"/>
                </a:rPr>
                <a:t>Las bacterias </a:t>
              </a:r>
              <a:r>
                <a:rPr lang="es-ES" sz="1500" dirty="0" err="1" smtClean="0">
                  <a:latin typeface="Comic Sans MS" panose="030F0702030302020204" pitchFamily="66" charset="0"/>
                </a:rPr>
                <a:t>desnitrificantes</a:t>
              </a:r>
              <a:r>
                <a:rPr lang="es-ES" sz="1500" dirty="0" smtClean="0">
                  <a:latin typeface="Comic Sans MS" panose="030F0702030302020204" pitchFamily="66" charset="0"/>
                </a:rPr>
                <a:t> liberan el </a:t>
              </a:r>
              <a:r>
                <a:rPr lang="es-ES" sz="1500" b="0" i="0" smtClean="0">
                  <a:latin typeface="Cambria Math"/>
                </a:rPr>
                <a:t>𝑁</a:t>
              </a:r>
              <a:r>
                <a:rPr lang="es-ES" sz="1500" b="0" i="0" smtClean="0">
                  <a:latin typeface="Cambria Math"/>
                </a:rPr>
                <a:t>_</a:t>
              </a:r>
              <a:r>
                <a:rPr lang="es-ES" sz="1500" b="0" i="0" smtClean="0">
                  <a:latin typeface="Cambria Math"/>
                </a:rPr>
                <a:t>2</a:t>
              </a:r>
              <a:r>
                <a:rPr lang="es-ES" sz="1500" dirty="0" smtClean="0">
                  <a:latin typeface="Comic Sans MS" panose="030F0702030302020204" pitchFamily="66" charset="0"/>
                </a:rPr>
                <a:t> a la atmósfera.</a:t>
              </a:r>
              <a:endParaRPr lang="es-ES" sz="1500" dirty="0">
                <a:latin typeface="Comic Sans MS" panose="030F0702030302020204" pitchFamily="66" charset="0"/>
              </a:endParaRPr>
            </a:p>
          </dgm:t>
        </dgm:pt>
      </mc:Fallback>
    </mc:AlternateContent>
    <dgm:pt modelId="{CE3AB1D5-446A-49B4-80EF-B5AAEE1F6EDE}" type="parTrans" cxnId="{F9C427E3-2729-47F9-9CA8-1905F5BD70F2}">
      <dgm:prSet/>
      <dgm:spPr/>
      <dgm:t>
        <a:bodyPr/>
        <a:lstStyle/>
        <a:p>
          <a:endParaRPr lang="es-ES"/>
        </a:p>
      </dgm:t>
    </dgm:pt>
    <dgm:pt modelId="{D28B1751-8A3D-4821-ABCF-12272B6D25F4}" type="sibTrans" cxnId="{F9C427E3-2729-47F9-9CA8-1905F5BD70F2}">
      <dgm:prSet/>
      <dgm:spPr/>
      <dgm:t>
        <a:bodyPr/>
        <a:lstStyle/>
        <a:p>
          <a:endParaRPr lang="es-ES"/>
        </a:p>
      </dgm:t>
    </dgm:pt>
    <dgm:pt modelId="{8DBBDE6E-08D1-4BE7-A1F9-FAFE46744867}" type="pres">
      <dgm:prSet presAssocID="{D15066E2-E5AD-428A-A0CA-239AE6BFEE17}" presName="Name0" presStyleCnt="0">
        <dgm:presLayoutVars>
          <dgm:chMax val="7"/>
          <dgm:chPref val="7"/>
          <dgm:dir/>
          <dgm:animLvl val="lvl"/>
        </dgm:presLayoutVars>
      </dgm:prSet>
      <dgm:spPr/>
      <dgm:t>
        <a:bodyPr/>
        <a:lstStyle/>
        <a:p>
          <a:endParaRPr lang="es-ES"/>
        </a:p>
      </dgm:t>
    </dgm:pt>
    <dgm:pt modelId="{A320D306-30EC-49E1-8F8C-6ABB9871E7EC}" type="pres">
      <dgm:prSet presAssocID="{10119327-2062-40DD-9F13-A60BB4C39A3C}" presName="Accent1" presStyleCnt="0"/>
      <dgm:spPr/>
    </dgm:pt>
    <dgm:pt modelId="{68586B7F-EEE2-4F03-A0FA-FFB7AB4B3341}" type="pres">
      <dgm:prSet presAssocID="{10119327-2062-40DD-9F13-A60BB4C39A3C}" presName="Accent" presStyleLbl="node1" presStyleIdx="0" presStyleCnt="3"/>
      <dgm:spPr/>
    </dgm:pt>
    <dgm:pt modelId="{B1F0C607-2B61-4F72-9B75-04C3F797731A}" type="pres">
      <dgm:prSet presAssocID="{10119327-2062-40DD-9F13-A60BB4C39A3C}" presName="Parent1" presStyleLbl="revTx" presStyleIdx="0" presStyleCnt="3" custScaleX="169545" custScaleY="259931" custLinFactNeighborX="0" custLinFactNeighborY="-21818">
        <dgm:presLayoutVars>
          <dgm:chMax val="1"/>
          <dgm:chPref val="1"/>
          <dgm:bulletEnabled val="1"/>
        </dgm:presLayoutVars>
      </dgm:prSet>
      <dgm:spPr/>
      <dgm:t>
        <a:bodyPr/>
        <a:lstStyle/>
        <a:p>
          <a:endParaRPr lang="es-ES"/>
        </a:p>
      </dgm:t>
    </dgm:pt>
    <dgm:pt modelId="{F568B2E9-56D8-4259-AD48-D39081AFC81F}" type="pres">
      <dgm:prSet presAssocID="{26119F40-B11B-41DA-85DC-30F3AA3E3C27}" presName="Accent2" presStyleCnt="0"/>
      <dgm:spPr/>
    </dgm:pt>
    <dgm:pt modelId="{C868634C-6EE6-45E6-ABFF-5DEB74DA6E57}" type="pres">
      <dgm:prSet presAssocID="{26119F40-B11B-41DA-85DC-30F3AA3E3C27}" presName="Accent" presStyleLbl="node1" presStyleIdx="1" presStyleCnt="3"/>
      <dgm:spPr/>
    </dgm:pt>
    <dgm:pt modelId="{18084583-9027-4BFF-BC1A-4659C849BAE9}" type="pres">
      <dgm:prSet presAssocID="{26119F40-B11B-41DA-85DC-30F3AA3E3C27}" presName="Parent2" presStyleLbl="revTx" presStyleIdx="1" presStyleCnt="3" custScaleX="157234" custScaleY="239736" custLinFactNeighborX="-5453" custLinFactNeighborY="-32726">
        <dgm:presLayoutVars>
          <dgm:chMax val="1"/>
          <dgm:chPref val="1"/>
          <dgm:bulletEnabled val="1"/>
        </dgm:presLayoutVars>
      </dgm:prSet>
      <dgm:spPr/>
      <dgm:t>
        <a:bodyPr/>
        <a:lstStyle/>
        <a:p>
          <a:endParaRPr lang="es-ES"/>
        </a:p>
      </dgm:t>
    </dgm:pt>
    <dgm:pt modelId="{483CFB5A-9E7E-4782-95CC-2F58D1FA86C6}" type="pres">
      <dgm:prSet presAssocID="{0A1C3AEA-DFF2-4D47-A3FA-715BBD60CA72}" presName="Accent3" presStyleCnt="0"/>
      <dgm:spPr/>
    </dgm:pt>
    <dgm:pt modelId="{79FF50F7-5D7A-43DC-B046-267424D141A4}" type="pres">
      <dgm:prSet presAssocID="{0A1C3AEA-DFF2-4D47-A3FA-715BBD60CA72}" presName="Accent" presStyleLbl="node1" presStyleIdx="2" presStyleCnt="3"/>
      <dgm:spPr/>
    </dgm:pt>
    <dgm:pt modelId="{5052CE78-6E6D-4657-A1A2-0FA98A249F09}" type="pres">
      <dgm:prSet presAssocID="{0A1C3AEA-DFF2-4D47-A3FA-715BBD60CA72}" presName="Parent3" presStyleLbl="revTx" presStyleIdx="2" presStyleCnt="3" custScaleX="169502" custScaleY="176505" custLinFactNeighborX="5195">
        <dgm:presLayoutVars>
          <dgm:chMax val="1"/>
          <dgm:chPref val="1"/>
          <dgm:bulletEnabled val="1"/>
        </dgm:presLayoutVars>
      </dgm:prSet>
      <dgm:spPr/>
      <dgm:t>
        <a:bodyPr/>
        <a:lstStyle/>
        <a:p>
          <a:endParaRPr lang="es-ES"/>
        </a:p>
      </dgm:t>
    </dgm:pt>
  </dgm:ptLst>
  <dgm:cxnLst>
    <dgm:cxn modelId="{0F7ABD5D-EB06-405F-A2B9-18022D4B8423}" type="presOf" srcId="{0A1C3AEA-DFF2-4D47-A3FA-715BBD60CA72}" destId="{5052CE78-6E6D-4657-A1A2-0FA98A249F09}" srcOrd="0" destOrd="0" presId="urn:microsoft.com/office/officeart/2009/layout/CircleArrowProcess"/>
    <dgm:cxn modelId="{9F2AD65E-15F5-4F43-990F-4007B51B46CD}" type="presOf" srcId="{D15066E2-E5AD-428A-A0CA-239AE6BFEE17}" destId="{8DBBDE6E-08D1-4BE7-A1F9-FAFE46744867}" srcOrd="0" destOrd="0" presId="urn:microsoft.com/office/officeart/2009/layout/CircleArrowProcess"/>
    <dgm:cxn modelId="{31B6D75A-9624-4CB4-82EE-9E9ED88AB6F6}" srcId="{D15066E2-E5AD-428A-A0CA-239AE6BFEE17}" destId="{10119327-2062-40DD-9F13-A60BB4C39A3C}" srcOrd="0" destOrd="0" parTransId="{54AD791A-3B04-4956-AF3A-FEBCA86C3641}" sibTransId="{7E94C4ED-4D2B-405D-BE55-8623EBEEB005}"/>
    <dgm:cxn modelId="{F9C427E3-2729-47F9-9CA8-1905F5BD70F2}" srcId="{D15066E2-E5AD-428A-A0CA-239AE6BFEE17}" destId="{0A1C3AEA-DFF2-4D47-A3FA-715BBD60CA72}" srcOrd="2" destOrd="0" parTransId="{CE3AB1D5-446A-49B4-80EF-B5AAEE1F6EDE}" sibTransId="{D28B1751-8A3D-4821-ABCF-12272B6D25F4}"/>
    <dgm:cxn modelId="{90FCF21D-A47D-4F8C-92AD-B55C1795EDED}" srcId="{D15066E2-E5AD-428A-A0CA-239AE6BFEE17}" destId="{26119F40-B11B-41DA-85DC-30F3AA3E3C27}" srcOrd="1" destOrd="0" parTransId="{B380706A-F020-46B0-A089-E5A02748758B}" sibTransId="{AAB3E409-4E2C-4526-B42D-2284CB9A1F0A}"/>
    <dgm:cxn modelId="{B8CBDF48-581E-4D2C-8684-03F5A0A4A267}" type="presOf" srcId="{10119327-2062-40DD-9F13-A60BB4C39A3C}" destId="{B1F0C607-2B61-4F72-9B75-04C3F797731A}" srcOrd="0" destOrd="0" presId="urn:microsoft.com/office/officeart/2009/layout/CircleArrowProcess"/>
    <dgm:cxn modelId="{6D7823B8-5879-4BC1-97DF-6009BDDA201A}" type="presOf" srcId="{26119F40-B11B-41DA-85DC-30F3AA3E3C27}" destId="{18084583-9027-4BFF-BC1A-4659C849BAE9}" srcOrd="0" destOrd="0" presId="urn:microsoft.com/office/officeart/2009/layout/CircleArrowProcess"/>
    <dgm:cxn modelId="{2A28241B-A0C2-42F5-A48C-63F0BE1B0BE3}" type="presParOf" srcId="{8DBBDE6E-08D1-4BE7-A1F9-FAFE46744867}" destId="{A320D306-30EC-49E1-8F8C-6ABB9871E7EC}" srcOrd="0" destOrd="0" presId="urn:microsoft.com/office/officeart/2009/layout/CircleArrowProcess"/>
    <dgm:cxn modelId="{DD195D41-6625-4497-8D09-9222A0A8A3CD}" type="presParOf" srcId="{A320D306-30EC-49E1-8F8C-6ABB9871E7EC}" destId="{68586B7F-EEE2-4F03-A0FA-FFB7AB4B3341}" srcOrd="0" destOrd="0" presId="urn:microsoft.com/office/officeart/2009/layout/CircleArrowProcess"/>
    <dgm:cxn modelId="{9EA2591D-C3C2-4221-AAB4-5C0BCE208F35}" type="presParOf" srcId="{8DBBDE6E-08D1-4BE7-A1F9-FAFE46744867}" destId="{B1F0C607-2B61-4F72-9B75-04C3F797731A}" srcOrd="1" destOrd="0" presId="urn:microsoft.com/office/officeart/2009/layout/CircleArrowProcess"/>
    <dgm:cxn modelId="{E7B40E8D-AF7E-44C0-B856-E7FD2D935110}" type="presParOf" srcId="{8DBBDE6E-08D1-4BE7-A1F9-FAFE46744867}" destId="{F568B2E9-56D8-4259-AD48-D39081AFC81F}" srcOrd="2" destOrd="0" presId="urn:microsoft.com/office/officeart/2009/layout/CircleArrowProcess"/>
    <dgm:cxn modelId="{33168DFD-3D18-4EA9-B5A6-88CC756BFF20}" type="presParOf" srcId="{F568B2E9-56D8-4259-AD48-D39081AFC81F}" destId="{C868634C-6EE6-45E6-ABFF-5DEB74DA6E57}" srcOrd="0" destOrd="0" presId="urn:microsoft.com/office/officeart/2009/layout/CircleArrowProcess"/>
    <dgm:cxn modelId="{36D1188F-491C-4709-BC4B-D1CE275ED468}" type="presParOf" srcId="{8DBBDE6E-08D1-4BE7-A1F9-FAFE46744867}" destId="{18084583-9027-4BFF-BC1A-4659C849BAE9}" srcOrd="3" destOrd="0" presId="urn:microsoft.com/office/officeart/2009/layout/CircleArrowProcess"/>
    <dgm:cxn modelId="{89241160-7913-4D2E-B998-EA35B64DD62A}" type="presParOf" srcId="{8DBBDE6E-08D1-4BE7-A1F9-FAFE46744867}" destId="{483CFB5A-9E7E-4782-95CC-2F58D1FA86C6}" srcOrd="4" destOrd="0" presId="urn:microsoft.com/office/officeart/2009/layout/CircleArrowProcess"/>
    <dgm:cxn modelId="{058DEDAF-9176-4DD0-A1D6-2EC357C0FF90}" type="presParOf" srcId="{483CFB5A-9E7E-4782-95CC-2F58D1FA86C6}" destId="{79FF50F7-5D7A-43DC-B046-267424D141A4}" srcOrd="0" destOrd="0" presId="urn:microsoft.com/office/officeart/2009/layout/CircleArrowProcess"/>
    <dgm:cxn modelId="{0D2FDA0E-BB3F-4A6A-ABAF-ED921D0FBA16}" type="presParOf" srcId="{8DBBDE6E-08D1-4BE7-A1F9-FAFE46744867}" destId="{5052CE78-6E6D-4657-A1A2-0FA98A249F09}"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D15066E2-E5AD-428A-A0CA-239AE6BFEE17}" type="doc">
      <dgm:prSet loTypeId="urn:microsoft.com/office/officeart/2009/layout/CircleArrowProcess" loCatId="cycle" qsTypeId="urn:microsoft.com/office/officeart/2005/8/quickstyle/3d1" qsCatId="3D" csTypeId="urn:microsoft.com/office/officeart/2005/8/colors/colorful1" csCatId="colorful" phldr="1"/>
      <dgm:spPr/>
      <dgm:t>
        <a:bodyPr/>
        <a:lstStyle/>
        <a:p>
          <a:endParaRPr lang="es-ES"/>
        </a:p>
      </dgm:t>
    </dgm:pt>
    <dgm:pt modelId="{10119327-2062-40DD-9F13-A60BB4C39A3C}">
      <dgm:prSet phldrT="[Texto]" custT="1"/>
      <dgm:spPr>
        <a:blipFill rotWithShape="1">
          <a:blip xmlns:r="http://schemas.openxmlformats.org/officeDocument/2006/relationships" r:embed="rId1"/>
          <a:stretch>
            <a:fillRect l="-3606" r="-6250"/>
          </a:stretch>
        </a:blipFill>
      </dgm:spPr>
      <dgm:t>
        <a:bodyPr/>
        <a:lstStyle/>
        <a:p>
          <a:r>
            <a:rPr lang="es-ES">
              <a:noFill/>
            </a:rPr>
            <a:t> </a:t>
          </a:r>
        </a:p>
      </dgm:t>
    </dgm:pt>
    <dgm:pt modelId="{54AD791A-3B04-4956-AF3A-FEBCA86C3641}" type="parTrans" cxnId="{31B6D75A-9624-4CB4-82EE-9E9ED88AB6F6}">
      <dgm:prSet/>
      <dgm:spPr/>
      <dgm:t>
        <a:bodyPr/>
        <a:lstStyle/>
        <a:p>
          <a:endParaRPr lang="es-ES"/>
        </a:p>
      </dgm:t>
    </dgm:pt>
    <dgm:pt modelId="{7E94C4ED-4D2B-405D-BE55-8623EBEEB005}" type="sibTrans" cxnId="{31B6D75A-9624-4CB4-82EE-9E9ED88AB6F6}">
      <dgm:prSet/>
      <dgm:spPr/>
      <dgm:t>
        <a:bodyPr/>
        <a:lstStyle/>
        <a:p>
          <a:endParaRPr lang="es-ES"/>
        </a:p>
      </dgm:t>
    </dgm:pt>
    <dgm:pt modelId="{26119F40-B11B-41DA-85DC-30F3AA3E3C27}">
      <dgm:prSet phldrT="[Texto]" custT="1"/>
      <dgm:spPr>
        <a:blipFill rotWithShape="1">
          <a:blip xmlns:r="http://schemas.openxmlformats.org/officeDocument/2006/relationships" r:embed="rId2"/>
          <a:stretch>
            <a:fillRect l="-3377" r="-5714"/>
          </a:stretch>
        </a:blipFill>
      </dgm:spPr>
      <dgm:t>
        <a:bodyPr/>
        <a:lstStyle/>
        <a:p>
          <a:r>
            <a:rPr lang="es-ES">
              <a:noFill/>
            </a:rPr>
            <a:t> </a:t>
          </a:r>
        </a:p>
      </dgm:t>
    </dgm:pt>
    <dgm:pt modelId="{B380706A-F020-46B0-A089-E5A02748758B}" type="parTrans" cxnId="{90FCF21D-A47D-4F8C-92AD-B55C1795EDED}">
      <dgm:prSet/>
      <dgm:spPr/>
      <dgm:t>
        <a:bodyPr/>
        <a:lstStyle/>
        <a:p>
          <a:endParaRPr lang="es-ES"/>
        </a:p>
      </dgm:t>
    </dgm:pt>
    <dgm:pt modelId="{AAB3E409-4E2C-4526-B42D-2284CB9A1F0A}" type="sibTrans" cxnId="{90FCF21D-A47D-4F8C-92AD-B55C1795EDED}">
      <dgm:prSet/>
      <dgm:spPr/>
      <dgm:t>
        <a:bodyPr/>
        <a:lstStyle/>
        <a:p>
          <a:endParaRPr lang="es-ES"/>
        </a:p>
      </dgm:t>
    </dgm:pt>
    <dgm:pt modelId="{0A1C3AEA-DFF2-4D47-A3FA-715BBD60CA72}">
      <dgm:prSet phldrT="[Texto]" custT="1"/>
      <dgm:spPr>
        <a:blipFill rotWithShape="1">
          <a:blip xmlns:r="http://schemas.openxmlformats.org/officeDocument/2006/relationships" r:embed="rId3"/>
          <a:stretch>
            <a:fillRect l="-4819" t="-5556" b="-8796"/>
          </a:stretch>
        </a:blipFill>
      </dgm:spPr>
      <dgm:t>
        <a:bodyPr/>
        <a:lstStyle/>
        <a:p>
          <a:r>
            <a:rPr lang="es-ES">
              <a:noFill/>
            </a:rPr>
            <a:t> </a:t>
          </a:r>
        </a:p>
      </dgm:t>
    </dgm:pt>
    <dgm:pt modelId="{CE3AB1D5-446A-49B4-80EF-B5AAEE1F6EDE}" type="parTrans" cxnId="{F9C427E3-2729-47F9-9CA8-1905F5BD70F2}">
      <dgm:prSet/>
      <dgm:spPr/>
      <dgm:t>
        <a:bodyPr/>
        <a:lstStyle/>
        <a:p>
          <a:endParaRPr lang="es-ES"/>
        </a:p>
      </dgm:t>
    </dgm:pt>
    <dgm:pt modelId="{D28B1751-8A3D-4821-ABCF-12272B6D25F4}" type="sibTrans" cxnId="{F9C427E3-2729-47F9-9CA8-1905F5BD70F2}">
      <dgm:prSet/>
      <dgm:spPr/>
      <dgm:t>
        <a:bodyPr/>
        <a:lstStyle/>
        <a:p>
          <a:endParaRPr lang="es-ES"/>
        </a:p>
      </dgm:t>
    </dgm:pt>
    <dgm:pt modelId="{8DBBDE6E-08D1-4BE7-A1F9-FAFE46744867}" type="pres">
      <dgm:prSet presAssocID="{D15066E2-E5AD-428A-A0CA-239AE6BFEE17}" presName="Name0" presStyleCnt="0">
        <dgm:presLayoutVars>
          <dgm:chMax val="7"/>
          <dgm:chPref val="7"/>
          <dgm:dir/>
          <dgm:animLvl val="lvl"/>
        </dgm:presLayoutVars>
      </dgm:prSet>
      <dgm:spPr/>
    </dgm:pt>
    <dgm:pt modelId="{A320D306-30EC-49E1-8F8C-6ABB9871E7EC}" type="pres">
      <dgm:prSet presAssocID="{10119327-2062-40DD-9F13-A60BB4C39A3C}" presName="Accent1" presStyleCnt="0"/>
      <dgm:spPr/>
    </dgm:pt>
    <dgm:pt modelId="{68586B7F-EEE2-4F03-A0FA-FFB7AB4B3341}" type="pres">
      <dgm:prSet presAssocID="{10119327-2062-40DD-9F13-A60BB4C39A3C}" presName="Accent" presStyleLbl="node1" presStyleIdx="0" presStyleCnt="3"/>
      <dgm:spPr/>
    </dgm:pt>
    <dgm:pt modelId="{B1F0C607-2B61-4F72-9B75-04C3F797731A}" type="pres">
      <dgm:prSet presAssocID="{10119327-2062-40DD-9F13-A60BB4C39A3C}" presName="Parent1" presStyleLbl="revTx" presStyleIdx="0" presStyleCnt="3" custScaleX="169545" custScaleY="259931" custLinFactNeighborX="0" custLinFactNeighborY="-21818">
        <dgm:presLayoutVars>
          <dgm:chMax val="1"/>
          <dgm:chPref val="1"/>
          <dgm:bulletEnabled val="1"/>
        </dgm:presLayoutVars>
      </dgm:prSet>
      <dgm:spPr/>
      <dgm:t>
        <a:bodyPr/>
        <a:lstStyle/>
        <a:p>
          <a:endParaRPr lang="es-ES"/>
        </a:p>
      </dgm:t>
    </dgm:pt>
    <dgm:pt modelId="{F568B2E9-56D8-4259-AD48-D39081AFC81F}" type="pres">
      <dgm:prSet presAssocID="{26119F40-B11B-41DA-85DC-30F3AA3E3C27}" presName="Accent2" presStyleCnt="0"/>
      <dgm:spPr/>
    </dgm:pt>
    <dgm:pt modelId="{C868634C-6EE6-45E6-ABFF-5DEB74DA6E57}" type="pres">
      <dgm:prSet presAssocID="{26119F40-B11B-41DA-85DC-30F3AA3E3C27}" presName="Accent" presStyleLbl="node1" presStyleIdx="1" presStyleCnt="3"/>
      <dgm:spPr/>
    </dgm:pt>
    <dgm:pt modelId="{18084583-9027-4BFF-BC1A-4659C849BAE9}" type="pres">
      <dgm:prSet presAssocID="{26119F40-B11B-41DA-85DC-30F3AA3E3C27}" presName="Parent2" presStyleLbl="revTx" presStyleIdx="1" presStyleCnt="3" custScaleX="157234" custScaleY="239736" custLinFactNeighborX="-5453" custLinFactNeighborY="-32726">
        <dgm:presLayoutVars>
          <dgm:chMax val="1"/>
          <dgm:chPref val="1"/>
          <dgm:bulletEnabled val="1"/>
        </dgm:presLayoutVars>
      </dgm:prSet>
      <dgm:spPr/>
      <dgm:t>
        <a:bodyPr/>
        <a:lstStyle/>
        <a:p>
          <a:endParaRPr lang="es-ES"/>
        </a:p>
      </dgm:t>
    </dgm:pt>
    <dgm:pt modelId="{483CFB5A-9E7E-4782-95CC-2F58D1FA86C6}" type="pres">
      <dgm:prSet presAssocID="{0A1C3AEA-DFF2-4D47-A3FA-715BBD60CA72}" presName="Accent3" presStyleCnt="0"/>
      <dgm:spPr/>
    </dgm:pt>
    <dgm:pt modelId="{79FF50F7-5D7A-43DC-B046-267424D141A4}" type="pres">
      <dgm:prSet presAssocID="{0A1C3AEA-DFF2-4D47-A3FA-715BBD60CA72}" presName="Accent" presStyleLbl="node1" presStyleIdx="2" presStyleCnt="3"/>
      <dgm:spPr/>
    </dgm:pt>
    <dgm:pt modelId="{5052CE78-6E6D-4657-A1A2-0FA98A249F09}" type="pres">
      <dgm:prSet presAssocID="{0A1C3AEA-DFF2-4D47-A3FA-715BBD60CA72}" presName="Parent3" presStyleLbl="revTx" presStyleIdx="2" presStyleCnt="3" custScaleX="169502" custScaleY="176505" custLinFactNeighborX="5195">
        <dgm:presLayoutVars>
          <dgm:chMax val="1"/>
          <dgm:chPref val="1"/>
          <dgm:bulletEnabled val="1"/>
        </dgm:presLayoutVars>
      </dgm:prSet>
      <dgm:spPr/>
      <dgm:t>
        <a:bodyPr/>
        <a:lstStyle/>
        <a:p>
          <a:endParaRPr lang="es-ES"/>
        </a:p>
      </dgm:t>
    </dgm:pt>
  </dgm:ptLst>
  <dgm:cxnLst>
    <dgm:cxn modelId="{0F7ABD5D-EB06-405F-A2B9-18022D4B8423}" type="presOf" srcId="{0A1C3AEA-DFF2-4D47-A3FA-715BBD60CA72}" destId="{5052CE78-6E6D-4657-A1A2-0FA98A249F09}" srcOrd="0" destOrd="0" presId="urn:microsoft.com/office/officeart/2009/layout/CircleArrowProcess"/>
    <dgm:cxn modelId="{9F2AD65E-15F5-4F43-990F-4007B51B46CD}" type="presOf" srcId="{D15066E2-E5AD-428A-A0CA-239AE6BFEE17}" destId="{8DBBDE6E-08D1-4BE7-A1F9-FAFE46744867}" srcOrd="0" destOrd="0" presId="urn:microsoft.com/office/officeart/2009/layout/CircleArrowProcess"/>
    <dgm:cxn modelId="{31B6D75A-9624-4CB4-82EE-9E9ED88AB6F6}" srcId="{D15066E2-E5AD-428A-A0CA-239AE6BFEE17}" destId="{10119327-2062-40DD-9F13-A60BB4C39A3C}" srcOrd="0" destOrd="0" parTransId="{54AD791A-3B04-4956-AF3A-FEBCA86C3641}" sibTransId="{7E94C4ED-4D2B-405D-BE55-8623EBEEB005}"/>
    <dgm:cxn modelId="{F9C427E3-2729-47F9-9CA8-1905F5BD70F2}" srcId="{D15066E2-E5AD-428A-A0CA-239AE6BFEE17}" destId="{0A1C3AEA-DFF2-4D47-A3FA-715BBD60CA72}" srcOrd="2" destOrd="0" parTransId="{CE3AB1D5-446A-49B4-80EF-B5AAEE1F6EDE}" sibTransId="{D28B1751-8A3D-4821-ABCF-12272B6D25F4}"/>
    <dgm:cxn modelId="{90FCF21D-A47D-4F8C-92AD-B55C1795EDED}" srcId="{D15066E2-E5AD-428A-A0CA-239AE6BFEE17}" destId="{26119F40-B11B-41DA-85DC-30F3AA3E3C27}" srcOrd="1" destOrd="0" parTransId="{B380706A-F020-46B0-A089-E5A02748758B}" sibTransId="{AAB3E409-4E2C-4526-B42D-2284CB9A1F0A}"/>
    <dgm:cxn modelId="{B8CBDF48-581E-4D2C-8684-03F5A0A4A267}" type="presOf" srcId="{10119327-2062-40DD-9F13-A60BB4C39A3C}" destId="{B1F0C607-2B61-4F72-9B75-04C3F797731A}" srcOrd="0" destOrd="0" presId="urn:microsoft.com/office/officeart/2009/layout/CircleArrowProcess"/>
    <dgm:cxn modelId="{6D7823B8-5879-4BC1-97DF-6009BDDA201A}" type="presOf" srcId="{26119F40-B11B-41DA-85DC-30F3AA3E3C27}" destId="{18084583-9027-4BFF-BC1A-4659C849BAE9}" srcOrd="0" destOrd="0" presId="urn:microsoft.com/office/officeart/2009/layout/CircleArrowProcess"/>
    <dgm:cxn modelId="{2A28241B-A0C2-42F5-A48C-63F0BE1B0BE3}" type="presParOf" srcId="{8DBBDE6E-08D1-4BE7-A1F9-FAFE46744867}" destId="{A320D306-30EC-49E1-8F8C-6ABB9871E7EC}" srcOrd="0" destOrd="0" presId="urn:microsoft.com/office/officeart/2009/layout/CircleArrowProcess"/>
    <dgm:cxn modelId="{DD195D41-6625-4497-8D09-9222A0A8A3CD}" type="presParOf" srcId="{A320D306-30EC-49E1-8F8C-6ABB9871E7EC}" destId="{68586B7F-EEE2-4F03-A0FA-FFB7AB4B3341}" srcOrd="0" destOrd="0" presId="urn:microsoft.com/office/officeart/2009/layout/CircleArrowProcess"/>
    <dgm:cxn modelId="{9EA2591D-C3C2-4221-AAB4-5C0BCE208F35}" type="presParOf" srcId="{8DBBDE6E-08D1-4BE7-A1F9-FAFE46744867}" destId="{B1F0C607-2B61-4F72-9B75-04C3F797731A}" srcOrd="1" destOrd="0" presId="urn:microsoft.com/office/officeart/2009/layout/CircleArrowProcess"/>
    <dgm:cxn modelId="{E7B40E8D-AF7E-44C0-B856-E7FD2D935110}" type="presParOf" srcId="{8DBBDE6E-08D1-4BE7-A1F9-FAFE46744867}" destId="{F568B2E9-56D8-4259-AD48-D39081AFC81F}" srcOrd="2" destOrd="0" presId="urn:microsoft.com/office/officeart/2009/layout/CircleArrowProcess"/>
    <dgm:cxn modelId="{33168DFD-3D18-4EA9-B5A6-88CC756BFF20}" type="presParOf" srcId="{F568B2E9-56D8-4259-AD48-D39081AFC81F}" destId="{C868634C-6EE6-45E6-ABFF-5DEB74DA6E57}" srcOrd="0" destOrd="0" presId="urn:microsoft.com/office/officeart/2009/layout/CircleArrowProcess"/>
    <dgm:cxn modelId="{36D1188F-491C-4709-BC4B-D1CE275ED468}" type="presParOf" srcId="{8DBBDE6E-08D1-4BE7-A1F9-FAFE46744867}" destId="{18084583-9027-4BFF-BC1A-4659C849BAE9}" srcOrd="3" destOrd="0" presId="urn:microsoft.com/office/officeart/2009/layout/CircleArrowProcess"/>
    <dgm:cxn modelId="{89241160-7913-4D2E-B998-EA35B64DD62A}" type="presParOf" srcId="{8DBBDE6E-08D1-4BE7-A1F9-FAFE46744867}" destId="{483CFB5A-9E7E-4782-95CC-2F58D1FA86C6}" srcOrd="4" destOrd="0" presId="urn:microsoft.com/office/officeart/2009/layout/CircleArrowProcess"/>
    <dgm:cxn modelId="{058DEDAF-9176-4DD0-A1D6-2EC357C0FF90}" type="presParOf" srcId="{483CFB5A-9E7E-4782-95CC-2F58D1FA86C6}" destId="{79FF50F7-5D7A-43DC-B046-267424D141A4}" srcOrd="0" destOrd="0" presId="urn:microsoft.com/office/officeart/2009/layout/CircleArrowProcess"/>
    <dgm:cxn modelId="{0D2FDA0E-BB3F-4A6A-ABAF-ED921D0FBA16}" type="presParOf" srcId="{8DBBDE6E-08D1-4BE7-A1F9-FAFE46744867}" destId="{5052CE78-6E6D-4657-A1A2-0FA98A249F09}"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8.xml><?xml version="1.0" encoding="utf-8"?>
<dgm:dataModel xmlns:dgm="http://schemas.openxmlformats.org/drawingml/2006/diagram" xmlns:a="http://schemas.openxmlformats.org/drawingml/2006/main">
  <dgm:ptLst>
    <dgm:pt modelId="{A8AB05EA-78A0-4887-8799-9D7456465793}"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ES"/>
        </a:p>
      </dgm:t>
    </dgm:pt>
    <dgm:pt modelId="{0F96A59F-E935-4E6F-96C7-CF2190006852}">
      <dgm:prSet phldrT="[Texto]" custT="1"/>
      <dgm:spPr/>
      <dgm:t>
        <a:bodyPr/>
        <a:lstStyle/>
        <a:p>
          <a:r>
            <a:rPr lang="es-ES" sz="1400" dirty="0" smtClean="0">
              <a:latin typeface="Comic Sans MS" panose="030F0702030302020204" pitchFamily="66" charset="0"/>
            </a:rPr>
            <a:t>Entra en la atmósfera desde fuentes naturales</a:t>
          </a:r>
          <a:endParaRPr lang="es-ES" sz="1400" dirty="0"/>
        </a:p>
      </dgm:t>
    </dgm:pt>
    <dgm:pt modelId="{5A729002-96AA-493B-8528-D37E0B85BA5C}" type="parTrans" cxnId="{0A61E50F-2E3F-44F8-9994-2D7533E66B01}">
      <dgm:prSet/>
      <dgm:spPr/>
      <dgm:t>
        <a:bodyPr/>
        <a:lstStyle/>
        <a:p>
          <a:endParaRPr lang="es-ES"/>
        </a:p>
      </dgm:t>
    </dgm:pt>
    <dgm:pt modelId="{87C2EE3D-2A08-439E-A99C-CEA07D6E1F13}" type="sibTrans" cxnId="{0A61E50F-2E3F-44F8-9994-2D7533E66B01}">
      <dgm:prSet/>
      <dgm:spPr/>
      <dgm:t>
        <a:bodyPr/>
        <a:lstStyle/>
        <a:p>
          <a:endParaRPr lang="es-ES"/>
        </a:p>
      </dgm:t>
    </dgm:pt>
    <mc:AlternateContent xmlns:mc="http://schemas.openxmlformats.org/markup-compatibility/2006" xmlns:a14="http://schemas.microsoft.com/office/drawing/2010/main">
      <mc:Choice Requires="a14">
        <dgm:pt modelId="{B8D8B32B-C03E-4060-B67E-1101FD80A961}">
          <dgm:prSet phldrT="[Texto]" custT="1"/>
          <dgm:spPr/>
          <dgm:t>
            <a:bodyPr/>
            <a:lstStyle/>
            <a:p>
              <a:r>
                <a:rPr lang="es-ES" sz="1500" dirty="0" smtClean="0">
                  <a:latin typeface="Comic Sans MS" panose="030F0702030302020204" pitchFamily="66" charset="0"/>
                </a:rPr>
                <a:t>Las bacterias (aerobias o anaerobias) descomponen los restos animales y vegetales transformando el </a:t>
              </a:r>
              <a14:m>
                <m:oMath xmlns:m="http://schemas.openxmlformats.org/officeDocument/2006/math">
                  <m:sSub>
                    <m:sSubPr>
                      <m:ctrlPr>
                        <a:rPr lang="es-ES" sz="1500" i="1" smtClean="0">
                          <a:latin typeface="Cambria Math"/>
                        </a:rPr>
                      </m:ctrlPr>
                    </m:sSubPr>
                    <m:e>
                      <m:r>
                        <a:rPr lang="es-ES" sz="1500" b="0" i="1" smtClean="0">
                          <a:latin typeface="Cambria Math"/>
                        </a:rPr>
                        <m:t>𝐻</m:t>
                      </m:r>
                    </m:e>
                    <m:sub>
                      <m:r>
                        <a:rPr lang="es-ES" sz="1500" b="0" i="1" smtClean="0">
                          <a:latin typeface="Cambria Math"/>
                        </a:rPr>
                        <m:t>2 </m:t>
                      </m:r>
                    </m:sub>
                  </m:sSub>
                </m:oMath>
              </a14:m>
              <a:r>
                <a:rPr lang="es-ES" sz="1500" dirty="0" smtClean="0">
                  <a:latin typeface="Comic Sans MS" panose="030F0702030302020204" pitchFamily="66" charset="0"/>
                </a:rPr>
                <a:t>S en </a:t>
              </a:r>
              <a:r>
                <a:rPr lang="es-ES" sz="1500" baseline="0" dirty="0" smtClean="0">
                  <a:latin typeface="Comic Sans MS" panose="030F0702030302020204" pitchFamily="66" charset="0"/>
                </a:rPr>
                <a:t>ion sulfato</a:t>
              </a:r>
              <a:endParaRPr lang="es-ES" sz="1500" baseline="-25000" dirty="0">
                <a:latin typeface="Comic Sans MS" panose="030F0702030302020204" pitchFamily="66" charset="0"/>
              </a:endParaRPr>
            </a:p>
          </dgm:t>
        </dgm:pt>
      </mc:Choice>
      <mc:Fallback xmlns="">
        <dgm:pt modelId="{B8D8B32B-C03E-4060-B67E-1101FD80A961}">
          <dgm:prSet phldrT="[Texto]" custT="1"/>
          <dgm:spPr/>
          <dgm:t>
            <a:bodyPr/>
            <a:lstStyle/>
            <a:p>
              <a:r>
                <a:rPr lang="es-ES" sz="1500" dirty="0" smtClean="0">
                  <a:latin typeface="Comic Sans MS" panose="030F0702030302020204" pitchFamily="66" charset="0"/>
                </a:rPr>
                <a:t>Las bacterias (aerobias o anaerobias) descomponen los restos animales y vegetales transformando el </a:t>
              </a:r>
              <a:r>
                <a:rPr lang="es-ES" sz="1500" b="0" i="0" smtClean="0">
                  <a:latin typeface="Cambria Math"/>
                </a:rPr>
                <a:t>𝐻_(2 )</a:t>
              </a:r>
              <a:r>
                <a:rPr lang="es-ES" sz="1500" dirty="0" smtClean="0">
                  <a:latin typeface="Comic Sans MS" panose="030F0702030302020204" pitchFamily="66" charset="0"/>
                </a:rPr>
                <a:t>S en </a:t>
              </a:r>
              <a:r>
                <a:rPr lang="es-ES" sz="1500" baseline="0" dirty="0" smtClean="0">
                  <a:latin typeface="Comic Sans MS" panose="030F0702030302020204" pitchFamily="66" charset="0"/>
                </a:rPr>
                <a:t>ion sulfato</a:t>
              </a:r>
              <a:endParaRPr lang="es-ES" sz="1500" baseline="-25000" dirty="0">
                <a:latin typeface="Comic Sans MS" panose="030F0702030302020204" pitchFamily="66" charset="0"/>
              </a:endParaRPr>
            </a:p>
          </dgm:t>
        </dgm:pt>
      </mc:Fallback>
    </mc:AlternateContent>
    <dgm:pt modelId="{1A547EB6-8A83-4DBE-BFE1-AB90FB2AB11D}" type="parTrans" cxnId="{F4C83330-7BAF-4BC9-AC20-1AF152767C79}">
      <dgm:prSet/>
      <dgm:spPr/>
      <dgm:t>
        <a:bodyPr/>
        <a:lstStyle/>
        <a:p>
          <a:endParaRPr lang="es-ES"/>
        </a:p>
      </dgm:t>
    </dgm:pt>
    <dgm:pt modelId="{959D0445-1DAB-4B83-ACE0-6C38F2C4D094}" type="sibTrans" cxnId="{F4C83330-7BAF-4BC9-AC20-1AF152767C79}">
      <dgm:prSet/>
      <dgm:spPr/>
      <dgm:t>
        <a:bodyPr/>
        <a:lstStyle/>
        <a:p>
          <a:endParaRPr lang="es-ES"/>
        </a:p>
      </dgm:t>
    </dgm:pt>
    <mc:AlternateContent xmlns:mc="http://schemas.openxmlformats.org/markup-compatibility/2006" xmlns:a14="http://schemas.microsoft.com/office/drawing/2010/main">
      <mc:Choice Requires="a14">
        <dgm:pt modelId="{5EE00BAA-28CE-486E-A91B-B51BE0E820F7}">
          <dgm:prSet phldrT="[Texto]" custT="1"/>
          <dgm:spPr/>
          <dgm:t>
            <a:bodyPr/>
            <a:lstStyle/>
            <a:p>
              <a:r>
                <a:rPr lang="es-ES" sz="1500" dirty="0" smtClean="0">
                  <a:latin typeface="Comic Sans MS" panose="030F0702030302020204" pitchFamily="66" charset="0"/>
                </a:rPr>
                <a:t>El </a:t>
              </a:r>
              <a14:m>
                <m:oMath xmlns:m="http://schemas.openxmlformats.org/officeDocument/2006/math">
                  <m:sSub>
                    <m:sSubPr>
                      <m:ctrlPr>
                        <a:rPr lang="es-ES" sz="1500" i="1" smtClean="0">
                          <a:latin typeface="Cambria Math"/>
                        </a:rPr>
                      </m:ctrlPr>
                    </m:sSubPr>
                    <m:e>
                      <m:r>
                        <a:rPr lang="es-ES" sz="1500" b="0" i="1" smtClean="0">
                          <a:latin typeface="Cambria Math"/>
                        </a:rPr>
                        <m:t>𝐻</m:t>
                      </m:r>
                    </m:e>
                    <m:sub>
                      <m:r>
                        <a:rPr lang="es-ES" sz="1500" b="0" i="1" smtClean="0">
                          <a:latin typeface="Cambria Math"/>
                        </a:rPr>
                        <m:t>2 </m:t>
                      </m:r>
                    </m:sub>
                  </m:sSub>
                </m:oMath>
              </a14:m>
              <a:r>
                <a:rPr lang="es-ES" sz="1500" dirty="0" smtClean="0">
                  <a:latin typeface="Comic Sans MS" panose="030F0702030302020204" pitchFamily="66" charset="0"/>
                </a:rPr>
                <a:t>S del suelo es transformado en S por las bacterias en la fotosíntesis anoxigénica. </a:t>
              </a:r>
              <a:endParaRPr lang="es-ES" sz="1500" dirty="0">
                <a:latin typeface="Comic Sans MS" panose="030F0702030302020204" pitchFamily="66" charset="0"/>
              </a:endParaRPr>
            </a:p>
          </dgm:t>
        </dgm:pt>
      </mc:Choice>
      <mc:Fallback xmlns="">
        <dgm:pt modelId="{5EE00BAA-28CE-486E-A91B-B51BE0E820F7}">
          <dgm:prSet phldrT="[Texto]" custT="1"/>
          <dgm:spPr/>
          <dgm:t>
            <a:bodyPr/>
            <a:lstStyle/>
            <a:p>
              <a:r>
                <a:rPr lang="es-ES" sz="1500" dirty="0" smtClean="0">
                  <a:latin typeface="Comic Sans MS" panose="030F0702030302020204" pitchFamily="66" charset="0"/>
                </a:rPr>
                <a:t>El </a:t>
              </a:r>
              <a:r>
                <a:rPr lang="es-ES" sz="1500" b="0" i="0" smtClean="0">
                  <a:latin typeface="Cambria Math"/>
                </a:rPr>
                <a:t>𝐻_(2 )</a:t>
              </a:r>
              <a:r>
                <a:rPr lang="es-ES" sz="1500" dirty="0" smtClean="0">
                  <a:latin typeface="Comic Sans MS" panose="030F0702030302020204" pitchFamily="66" charset="0"/>
                </a:rPr>
                <a:t>S </a:t>
              </a:r>
              <a:r>
                <a:rPr lang="es-ES" sz="1500" smtClean="0">
                  <a:latin typeface="Comic Sans MS" panose="030F0702030302020204" pitchFamily="66" charset="0"/>
                </a:rPr>
                <a:t>del suelo </a:t>
              </a:r>
              <a:r>
                <a:rPr lang="es-ES" sz="1500" dirty="0" smtClean="0">
                  <a:latin typeface="Comic Sans MS" panose="030F0702030302020204" pitchFamily="66" charset="0"/>
                </a:rPr>
                <a:t>es transformado en S por las bacterias en la fotosíntesis </a:t>
              </a:r>
              <a:r>
                <a:rPr lang="es-ES" sz="1500" dirty="0" err="1" smtClean="0">
                  <a:latin typeface="Comic Sans MS" panose="030F0702030302020204" pitchFamily="66" charset="0"/>
                </a:rPr>
                <a:t>anoxigénica</a:t>
              </a:r>
              <a:r>
                <a:rPr lang="es-ES" sz="1500" dirty="0" smtClean="0">
                  <a:latin typeface="Comic Sans MS" panose="030F0702030302020204" pitchFamily="66" charset="0"/>
                </a:rPr>
                <a:t>. </a:t>
              </a:r>
              <a:endParaRPr lang="es-ES" sz="1500" dirty="0">
                <a:latin typeface="Comic Sans MS" panose="030F0702030302020204" pitchFamily="66" charset="0"/>
              </a:endParaRPr>
            </a:p>
          </dgm:t>
        </dgm:pt>
      </mc:Fallback>
    </mc:AlternateContent>
    <dgm:pt modelId="{FFFE7545-1CAE-447E-A8AC-3CB0692EB1A6}" type="parTrans" cxnId="{6530F6CD-AFFE-4ABF-A3EC-9A72688619D8}">
      <dgm:prSet/>
      <dgm:spPr/>
      <dgm:t>
        <a:bodyPr/>
        <a:lstStyle/>
        <a:p>
          <a:endParaRPr lang="es-ES"/>
        </a:p>
      </dgm:t>
    </dgm:pt>
    <dgm:pt modelId="{7B4679DA-88AD-4876-BECD-9A1C567DE7EF}" type="sibTrans" cxnId="{6530F6CD-AFFE-4ABF-A3EC-9A72688619D8}">
      <dgm:prSet/>
      <dgm:spPr/>
      <dgm:t>
        <a:bodyPr/>
        <a:lstStyle/>
        <a:p>
          <a:endParaRPr lang="es-ES"/>
        </a:p>
      </dgm:t>
    </dgm:pt>
    <mc:AlternateContent xmlns:mc="http://schemas.openxmlformats.org/markup-compatibility/2006" xmlns:a14="http://schemas.microsoft.com/office/drawing/2010/main">
      <mc:Choice Requires="a14">
        <dgm:pt modelId="{E4AD2F56-7E32-42A7-8C33-9AC9C65560D2}">
          <dgm:prSet phldrT="[Texto]" custT="1"/>
          <dgm:spPr/>
          <dgm:t>
            <a:bodyPr/>
            <a:lstStyle/>
            <a:p>
              <a:r>
                <a:rPr lang="es-ES" sz="1500" dirty="0" smtClean="0">
                  <a:latin typeface="Comic Sans MS" panose="030F0702030302020204" pitchFamily="66" charset="0"/>
                </a:rPr>
                <a:t>Las sulfobacterias quimiosintéticas oxidan </a:t>
              </a:r>
              <a14:m>
                <m:oMath xmlns:m="http://schemas.openxmlformats.org/officeDocument/2006/math">
                  <m:sSub>
                    <m:sSubPr>
                      <m:ctrlPr>
                        <a:rPr lang="es-ES" sz="1500" i="1" smtClean="0">
                          <a:latin typeface="Cambria Math"/>
                        </a:rPr>
                      </m:ctrlPr>
                    </m:sSubPr>
                    <m:e>
                      <m:r>
                        <a:rPr lang="es-ES" sz="1500" b="0" i="1" smtClean="0">
                          <a:latin typeface="Cambria Math"/>
                        </a:rPr>
                        <m:t>𝐻</m:t>
                      </m:r>
                    </m:e>
                    <m:sub>
                      <m:r>
                        <a:rPr lang="es-ES" sz="1500" b="0" i="1" smtClean="0">
                          <a:latin typeface="Cambria Math"/>
                        </a:rPr>
                        <m:t>2 </m:t>
                      </m:r>
                    </m:sub>
                  </m:sSub>
                </m:oMath>
              </a14:m>
              <a:r>
                <a:rPr lang="es-ES" sz="1500" dirty="0" smtClean="0">
                  <a:latin typeface="Comic Sans MS" panose="030F0702030302020204" pitchFamily="66" charset="0"/>
                </a:rPr>
                <a:t>S para obtener energía y liberan ion sulfato que podrá ser utilizado nuevamente.</a:t>
              </a:r>
              <a:endParaRPr lang="es-ES" sz="1500" dirty="0">
                <a:latin typeface="Comic Sans MS" panose="030F0702030302020204" pitchFamily="66" charset="0"/>
              </a:endParaRPr>
            </a:p>
          </dgm:t>
        </dgm:pt>
      </mc:Choice>
      <mc:Fallback xmlns="">
        <dgm:pt modelId="{E4AD2F56-7E32-42A7-8C33-9AC9C65560D2}">
          <dgm:prSet phldrT="[Texto]" custT="1"/>
          <dgm:spPr/>
          <dgm:t>
            <a:bodyPr/>
            <a:lstStyle/>
            <a:p>
              <a:r>
                <a:rPr lang="es-ES" sz="1500" dirty="0" smtClean="0">
                  <a:latin typeface="Comic Sans MS" panose="030F0702030302020204" pitchFamily="66" charset="0"/>
                </a:rPr>
                <a:t>Las </a:t>
              </a:r>
              <a:r>
                <a:rPr lang="es-ES" sz="1500" dirty="0" err="1" smtClean="0">
                  <a:latin typeface="Comic Sans MS" panose="030F0702030302020204" pitchFamily="66" charset="0"/>
                </a:rPr>
                <a:t>sulfobacterias</a:t>
              </a:r>
              <a:r>
                <a:rPr lang="es-ES" sz="1500" dirty="0" smtClean="0">
                  <a:latin typeface="Comic Sans MS" panose="030F0702030302020204" pitchFamily="66" charset="0"/>
                </a:rPr>
                <a:t> </a:t>
              </a:r>
              <a:r>
                <a:rPr lang="es-ES" sz="1500" dirty="0" err="1" smtClean="0">
                  <a:latin typeface="Comic Sans MS" panose="030F0702030302020204" pitchFamily="66" charset="0"/>
                </a:rPr>
                <a:t>quimiosintéticas</a:t>
              </a:r>
              <a:r>
                <a:rPr lang="es-ES" sz="1500" dirty="0" smtClean="0">
                  <a:latin typeface="Comic Sans MS" panose="030F0702030302020204" pitchFamily="66" charset="0"/>
                </a:rPr>
                <a:t> oxidan </a:t>
              </a:r>
              <a:r>
                <a:rPr lang="es-ES" sz="1500" b="0" i="0" smtClean="0">
                  <a:latin typeface="Cambria Math"/>
                </a:rPr>
                <a:t>𝐻</a:t>
              </a:r>
              <a:r>
                <a:rPr lang="es-ES" sz="1500" b="0" i="0" smtClean="0">
                  <a:latin typeface="Cambria Math"/>
                </a:rPr>
                <a:t>_(</a:t>
              </a:r>
              <a:r>
                <a:rPr lang="es-ES" sz="1500" b="0" i="0" smtClean="0">
                  <a:latin typeface="Cambria Math"/>
                </a:rPr>
                <a:t>2 </a:t>
              </a:r>
              <a:r>
                <a:rPr lang="es-ES" sz="1500" b="0" i="0" smtClean="0">
                  <a:latin typeface="Cambria Math"/>
                </a:rPr>
                <a:t>)</a:t>
              </a:r>
              <a:r>
                <a:rPr lang="es-ES" sz="1500" dirty="0" smtClean="0">
                  <a:latin typeface="Comic Sans MS" panose="030F0702030302020204" pitchFamily="66" charset="0"/>
                </a:rPr>
                <a:t>S </a:t>
              </a:r>
              <a:r>
                <a:rPr lang="es-ES" sz="1500" dirty="0" smtClean="0">
                  <a:latin typeface="Comic Sans MS" panose="030F0702030302020204" pitchFamily="66" charset="0"/>
                </a:rPr>
                <a:t>para obtener energía y liberan ion sulfato que podrá ser utilizado nuevamente.</a:t>
              </a:r>
              <a:endParaRPr lang="es-ES" sz="1500" dirty="0">
                <a:latin typeface="Comic Sans MS" panose="030F0702030302020204" pitchFamily="66" charset="0"/>
              </a:endParaRPr>
            </a:p>
          </dgm:t>
        </dgm:pt>
      </mc:Fallback>
    </mc:AlternateContent>
    <dgm:pt modelId="{7E96A3AA-FA8C-47F9-9ACE-D53EA373254B}" type="parTrans" cxnId="{B98D632C-A705-4D15-A2B0-2454460CEBCA}">
      <dgm:prSet/>
      <dgm:spPr/>
      <dgm:t>
        <a:bodyPr/>
        <a:lstStyle/>
        <a:p>
          <a:endParaRPr lang="es-ES"/>
        </a:p>
      </dgm:t>
    </dgm:pt>
    <dgm:pt modelId="{EAE3E855-ED9C-43AD-B3D8-F8BF4F2CE673}" type="sibTrans" cxnId="{B98D632C-A705-4D15-A2B0-2454460CEBCA}">
      <dgm:prSet/>
      <dgm:spPr/>
      <dgm:t>
        <a:bodyPr/>
        <a:lstStyle/>
        <a:p>
          <a:endParaRPr lang="es-ES"/>
        </a:p>
      </dgm:t>
    </dgm:pt>
    <mc:AlternateContent xmlns:mc="http://schemas.openxmlformats.org/markup-compatibility/2006" xmlns:a14="http://schemas.microsoft.com/office/drawing/2010/main">
      <mc:Choice Requires="a14">
        <dgm:pt modelId="{F249A58D-7773-4FC7-819A-A989F72DA08D}">
          <dgm:prSet phldrT="[Texto]" custT="1"/>
          <dgm:spPr/>
          <dgm:t>
            <a:bodyPr/>
            <a:lstStyle/>
            <a:p>
              <a:r>
                <a:rPr lang="es-ES" sz="1500" dirty="0" smtClean="0">
                  <a:latin typeface="Comic Sans MS" panose="030F0702030302020204" pitchFamily="66" charset="0"/>
                </a:rPr>
                <a:t>Parte del </a:t>
              </a:r>
              <a14:m>
                <m:oMath xmlns:m="http://schemas.openxmlformats.org/officeDocument/2006/math">
                  <m:sSub>
                    <m:sSubPr>
                      <m:ctrlPr>
                        <a:rPr lang="es-ES" sz="1500" i="1" smtClean="0">
                          <a:latin typeface="Cambria Math"/>
                        </a:rPr>
                      </m:ctrlPr>
                    </m:sSubPr>
                    <m:e>
                      <m:r>
                        <a:rPr lang="es-ES" sz="1500" b="0" i="1" smtClean="0">
                          <a:latin typeface="Cambria Math"/>
                        </a:rPr>
                        <m:t>𝐻</m:t>
                      </m:r>
                    </m:e>
                    <m:sub>
                      <m:r>
                        <a:rPr lang="es-ES" sz="1500" b="0" i="1" smtClean="0">
                          <a:latin typeface="Cambria Math"/>
                        </a:rPr>
                        <m:t>2 </m:t>
                      </m:r>
                    </m:sub>
                  </m:sSub>
                </m:oMath>
              </a14:m>
              <a:r>
                <a:rPr lang="es-ES" sz="1500" dirty="0" smtClean="0">
                  <a:latin typeface="Comic Sans MS" panose="030F0702030302020204" pitchFamily="66" charset="0"/>
                </a:rPr>
                <a:t>S del medio quedará temporalmente inmovilizado al ser fijado en rocas sedimentarias.</a:t>
              </a:r>
              <a:endParaRPr lang="es-ES" sz="1500" dirty="0">
                <a:latin typeface="Comic Sans MS" panose="030F0702030302020204" pitchFamily="66" charset="0"/>
              </a:endParaRPr>
            </a:p>
          </dgm:t>
        </dgm:pt>
      </mc:Choice>
      <mc:Fallback xmlns="">
        <dgm:pt modelId="{F249A58D-7773-4FC7-819A-A989F72DA08D}">
          <dgm:prSet phldrT="[Texto]" custT="1"/>
          <dgm:spPr/>
          <dgm:t>
            <a:bodyPr/>
            <a:lstStyle/>
            <a:p>
              <a:r>
                <a:rPr lang="es-ES" sz="1500" dirty="0" smtClean="0">
                  <a:latin typeface="Comic Sans MS" panose="030F0702030302020204" pitchFamily="66" charset="0"/>
                </a:rPr>
                <a:t>Parte del </a:t>
              </a:r>
              <a:r>
                <a:rPr lang="es-ES" sz="1500" b="0" i="0" smtClean="0">
                  <a:latin typeface="Cambria Math"/>
                </a:rPr>
                <a:t>𝐻</a:t>
              </a:r>
              <a:r>
                <a:rPr lang="es-ES" sz="1500" b="0" i="0" smtClean="0">
                  <a:latin typeface="Cambria Math"/>
                </a:rPr>
                <a:t>_(</a:t>
              </a:r>
              <a:r>
                <a:rPr lang="es-ES" sz="1500" b="0" i="0" smtClean="0">
                  <a:latin typeface="Cambria Math"/>
                </a:rPr>
                <a:t>2 </a:t>
              </a:r>
              <a:r>
                <a:rPr lang="es-ES" sz="1500" b="0" i="0" smtClean="0">
                  <a:latin typeface="Cambria Math"/>
                </a:rPr>
                <a:t>)</a:t>
              </a:r>
              <a:r>
                <a:rPr lang="es-ES" sz="1500" dirty="0" smtClean="0">
                  <a:latin typeface="Comic Sans MS" panose="030F0702030302020204" pitchFamily="66" charset="0"/>
                </a:rPr>
                <a:t>S </a:t>
              </a:r>
              <a:r>
                <a:rPr lang="es-ES" sz="1500" dirty="0" smtClean="0">
                  <a:latin typeface="Comic Sans MS" panose="030F0702030302020204" pitchFamily="66" charset="0"/>
                </a:rPr>
                <a:t>del medio quedará temporalmente inmovilizado al ser fijado en rocas sedimentarias.</a:t>
              </a:r>
              <a:endParaRPr lang="es-ES" sz="1500" dirty="0">
                <a:latin typeface="Comic Sans MS" panose="030F0702030302020204" pitchFamily="66" charset="0"/>
              </a:endParaRPr>
            </a:p>
          </dgm:t>
        </dgm:pt>
      </mc:Fallback>
    </mc:AlternateContent>
    <dgm:pt modelId="{E84C3751-4EFE-48F2-B267-D1E6CE7C4612}" type="parTrans" cxnId="{017F71ED-AB3A-4664-B9E7-D178E3823D2C}">
      <dgm:prSet/>
      <dgm:spPr/>
      <dgm:t>
        <a:bodyPr/>
        <a:lstStyle/>
        <a:p>
          <a:endParaRPr lang="es-ES"/>
        </a:p>
      </dgm:t>
    </dgm:pt>
    <dgm:pt modelId="{2311008D-BF3D-4D05-87E5-8F7EECE7E761}" type="sibTrans" cxnId="{017F71ED-AB3A-4664-B9E7-D178E3823D2C}">
      <dgm:prSet/>
      <dgm:spPr/>
      <dgm:t>
        <a:bodyPr/>
        <a:lstStyle/>
        <a:p>
          <a:endParaRPr lang="es-ES"/>
        </a:p>
      </dgm:t>
    </dgm:pt>
    <dgm:pt modelId="{C21499FB-00E7-4E57-86EB-C2833CDDA178}" type="pres">
      <dgm:prSet presAssocID="{A8AB05EA-78A0-4887-8799-9D7456465793}" presName="Name0" presStyleCnt="0">
        <dgm:presLayoutVars>
          <dgm:chMax val="1"/>
          <dgm:dir/>
          <dgm:animLvl val="ctr"/>
          <dgm:resizeHandles val="exact"/>
        </dgm:presLayoutVars>
      </dgm:prSet>
      <dgm:spPr/>
      <dgm:t>
        <a:bodyPr/>
        <a:lstStyle/>
        <a:p>
          <a:endParaRPr lang="es-ES"/>
        </a:p>
      </dgm:t>
    </dgm:pt>
    <dgm:pt modelId="{67B9A595-63B1-4783-A8AE-2693952EC0B2}" type="pres">
      <dgm:prSet presAssocID="{0F96A59F-E935-4E6F-96C7-CF2190006852}" presName="centerShape" presStyleLbl="node0" presStyleIdx="0" presStyleCnt="1" custScaleX="81096" custScaleY="69038"/>
      <dgm:spPr/>
      <dgm:t>
        <a:bodyPr/>
        <a:lstStyle/>
        <a:p>
          <a:endParaRPr lang="es-ES"/>
        </a:p>
      </dgm:t>
    </dgm:pt>
    <dgm:pt modelId="{195CEDE0-95C5-4E51-9159-C0155B29EC33}" type="pres">
      <dgm:prSet presAssocID="{B8D8B32B-C03E-4060-B67E-1101FD80A961}" presName="node" presStyleLbl="node1" presStyleIdx="0" presStyleCnt="4" custScaleX="257674" custScaleY="144077">
        <dgm:presLayoutVars>
          <dgm:bulletEnabled val="1"/>
        </dgm:presLayoutVars>
      </dgm:prSet>
      <dgm:spPr/>
      <dgm:t>
        <a:bodyPr/>
        <a:lstStyle/>
        <a:p>
          <a:endParaRPr lang="es-ES"/>
        </a:p>
      </dgm:t>
    </dgm:pt>
    <dgm:pt modelId="{25A17CA4-CA50-450E-8D0A-CA16813EA9C5}" type="pres">
      <dgm:prSet presAssocID="{B8D8B32B-C03E-4060-B67E-1101FD80A961}" presName="dummy" presStyleCnt="0"/>
      <dgm:spPr/>
    </dgm:pt>
    <dgm:pt modelId="{8BBC5FB8-09F8-459D-912C-B05C8ACDF382}" type="pres">
      <dgm:prSet presAssocID="{959D0445-1DAB-4B83-ACE0-6C38F2C4D094}" presName="sibTrans" presStyleLbl="sibTrans2D1" presStyleIdx="0" presStyleCnt="4"/>
      <dgm:spPr/>
      <dgm:t>
        <a:bodyPr/>
        <a:lstStyle/>
        <a:p>
          <a:endParaRPr lang="es-ES"/>
        </a:p>
      </dgm:t>
    </dgm:pt>
    <dgm:pt modelId="{13D8E303-9202-45CE-91EE-57AE8F706124}" type="pres">
      <dgm:prSet presAssocID="{5EE00BAA-28CE-486E-A91B-B51BE0E820F7}" presName="node" presStyleLbl="node1" presStyleIdx="1" presStyleCnt="4" custScaleX="180397" custScaleY="137364">
        <dgm:presLayoutVars>
          <dgm:bulletEnabled val="1"/>
        </dgm:presLayoutVars>
      </dgm:prSet>
      <dgm:spPr/>
      <dgm:t>
        <a:bodyPr/>
        <a:lstStyle/>
        <a:p>
          <a:endParaRPr lang="es-ES"/>
        </a:p>
      </dgm:t>
    </dgm:pt>
    <dgm:pt modelId="{40B72512-F056-4E9A-9883-88676503D732}" type="pres">
      <dgm:prSet presAssocID="{5EE00BAA-28CE-486E-A91B-B51BE0E820F7}" presName="dummy" presStyleCnt="0"/>
      <dgm:spPr/>
    </dgm:pt>
    <dgm:pt modelId="{C8602F38-9FD1-496B-9531-6135BA1A72D1}" type="pres">
      <dgm:prSet presAssocID="{7B4679DA-88AD-4876-BECD-9A1C567DE7EF}" presName="sibTrans" presStyleLbl="sibTrans2D1" presStyleIdx="1" presStyleCnt="4"/>
      <dgm:spPr/>
      <dgm:t>
        <a:bodyPr/>
        <a:lstStyle/>
        <a:p>
          <a:endParaRPr lang="es-ES"/>
        </a:p>
      </dgm:t>
    </dgm:pt>
    <dgm:pt modelId="{4BEEB9BF-8AED-4319-B853-B012E2940FC1}" type="pres">
      <dgm:prSet presAssocID="{E4AD2F56-7E32-42A7-8C33-9AC9C65560D2}" presName="node" presStyleLbl="node1" presStyleIdx="2" presStyleCnt="4" custScaleX="256505" custScaleY="153283">
        <dgm:presLayoutVars>
          <dgm:bulletEnabled val="1"/>
        </dgm:presLayoutVars>
      </dgm:prSet>
      <dgm:spPr/>
      <dgm:t>
        <a:bodyPr/>
        <a:lstStyle/>
        <a:p>
          <a:endParaRPr lang="es-ES"/>
        </a:p>
      </dgm:t>
    </dgm:pt>
    <dgm:pt modelId="{141D35D1-7727-4934-84FD-04D079F04791}" type="pres">
      <dgm:prSet presAssocID="{E4AD2F56-7E32-42A7-8C33-9AC9C65560D2}" presName="dummy" presStyleCnt="0"/>
      <dgm:spPr/>
    </dgm:pt>
    <dgm:pt modelId="{E113BD85-D08F-406D-AC4B-CCAD524D7ADA}" type="pres">
      <dgm:prSet presAssocID="{EAE3E855-ED9C-43AD-B3D8-F8BF4F2CE673}" presName="sibTrans" presStyleLbl="sibTrans2D1" presStyleIdx="2" presStyleCnt="4"/>
      <dgm:spPr/>
      <dgm:t>
        <a:bodyPr/>
        <a:lstStyle/>
        <a:p>
          <a:endParaRPr lang="es-ES"/>
        </a:p>
      </dgm:t>
    </dgm:pt>
    <dgm:pt modelId="{65089B8E-3E41-4011-AF20-AE89AFAF9AF3}" type="pres">
      <dgm:prSet presAssocID="{F249A58D-7773-4FC7-819A-A989F72DA08D}" presName="node" presStyleLbl="node1" presStyleIdx="3" presStyleCnt="4" custScaleX="182928" custScaleY="141904">
        <dgm:presLayoutVars>
          <dgm:bulletEnabled val="1"/>
        </dgm:presLayoutVars>
      </dgm:prSet>
      <dgm:spPr/>
      <dgm:t>
        <a:bodyPr/>
        <a:lstStyle/>
        <a:p>
          <a:endParaRPr lang="es-ES"/>
        </a:p>
      </dgm:t>
    </dgm:pt>
    <dgm:pt modelId="{71093856-91E3-4473-A180-05C0694A498A}" type="pres">
      <dgm:prSet presAssocID="{F249A58D-7773-4FC7-819A-A989F72DA08D}" presName="dummy" presStyleCnt="0"/>
      <dgm:spPr/>
    </dgm:pt>
    <dgm:pt modelId="{3EE73BDC-46D1-4B0F-88D0-2CC709AFC9F0}" type="pres">
      <dgm:prSet presAssocID="{2311008D-BF3D-4D05-87E5-8F7EECE7E761}" presName="sibTrans" presStyleLbl="sibTrans2D1" presStyleIdx="3" presStyleCnt="4"/>
      <dgm:spPr/>
      <dgm:t>
        <a:bodyPr/>
        <a:lstStyle/>
        <a:p>
          <a:endParaRPr lang="es-ES"/>
        </a:p>
      </dgm:t>
    </dgm:pt>
  </dgm:ptLst>
  <dgm:cxnLst>
    <dgm:cxn modelId="{C7FDAEDB-AF89-4AB1-B6A4-E92D77EC15CD}" type="presOf" srcId="{B8D8B32B-C03E-4060-B67E-1101FD80A961}" destId="{195CEDE0-95C5-4E51-9159-C0155B29EC33}" srcOrd="0" destOrd="0" presId="urn:microsoft.com/office/officeart/2005/8/layout/radial6"/>
    <dgm:cxn modelId="{0A61E50F-2E3F-44F8-9994-2D7533E66B01}" srcId="{A8AB05EA-78A0-4887-8799-9D7456465793}" destId="{0F96A59F-E935-4E6F-96C7-CF2190006852}" srcOrd="0" destOrd="0" parTransId="{5A729002-96AA-493B-8528-D37E0B85BA5C}" sibTransId="{87C2EE3D-2A08-439E-A99C-CEA07D6E1F13}"/>
    <dgm:cxn modelId="{267758CD-7B4B-4956-A414-C7C5E21DD600}" type="presOf" srcId="{5EE00BAA-28CE-486E-A91B-B51BE0E820F7}" destId="{13D8E303-9202-45CE-91EE-57AE8F706124}" srcOrd="0" destOrd="0" presId="urn:microsoft.com/office/officeart/2005/8/layout/radial6"/>
    <dgm:cxn modelId="{6530F6CD-AFFE-4ABF-A3EC-9A72688619D8}" srcId="{0F96A59F-E935-4E6F-96C7-CF2190006852}" destId="{5EE00BAA-28CE-486E-A91B-B51BE0E820F7}" srcOrd="1" destOrd="0" parTransId="{FFFE7545-1CAE-447E-A8AC-3CB0692EB1A6}" sibTransId="{7B4679DA-88AD-4876-BECD-9A1C567DE7EF}"/>
    <dgm:cxn modelId="{A9D1D090-EA00-4576-A506-BB22C7AD0157}" type="presOf" srcId="{7B4679DA-88AD-4876-BECD-9A1C567DE7EF}" destId="{C8602F38-9FD1-496B-9531-6135BA1A72D1}" srcOrd="0" destOrd="0" presId="urn:microsoft.com/office/officeart/2005/8/layout/radial6"/>
    <dgm:cxn modelId="{D12539AC-E150-4740-8768-FF9311FD2429}" type="presOf" srcId="{A8AB05EA-78A0-4887-8799-9D7456465793}" destId="{C21499FB-00E7-4E57-86EB-C2833CDDA178}" srcOrd="0" destOrd="0" presId="urn:microsoft.com/office/officeart/2005/8/layout/radial6"/>
    <dgm:cxn modelId="{3ADE147B-DB23-45BD-B58B-7AF45180620F}" type="presOf" srcId="{0F96A59F-E935-4E6F-96C7-CF2190006852}" destId="{67B9A595-63B1-4783-A8AE-2693952EC0B2}" srcOrd="0" destOrd="0" presId="urn:microsoft.com/office/officeart/2005/8/layout/radial6"/>
    <dgm:cxn modelId="{017F71ED-AB3A-4664-B9E7-D178E3823D2C}" srcId="{0F96A59F-E935-4E6F-96C7-CF2190006852}" destId="{F249A58D-7773-4FC7-819A-A989F72DA08D}" srcOrd="3" destOrd="0" parTransId="{E84C3751-4EFE-48F2-B267-D1E6CE7C4612}" sibTransId="{2311008D-BF3D-4D05-87E5-8F7EECE7E761}"/>
    <dgm:cxn modelId="{5AB7F412-A5EA-412F-8514-F6FB9AC6030E}" type="presOf" srcId="{EAE3E855-ED9C-43AD-B3D8-F8BF4F2CE673}" destId="{E113BD85-D08F-406D-AC4B-CCAD524D7ADA}" srcOrd="0" destOrd="0" presId="urn:microsoft.com/office/officeart/2005/8/layout/radial6"/>
    <dgm:cxn modelId="{4DB505A3-F16F-4A88-B491-B9AC756A2045}" type="presOf" srcId="{2311008D-BF3D-4D05-87E5-8F7EECE7E761}" destId="{3EE73BDC-46D1-4B0F-88D0-2CC709AFC9F0}" srcOrd="0" destOrd="0" presId="urn:microsoft.com/office/officeart/2005/8/layout/radial6"/>
    <dgm:cxn modelId="{F4C83330-7BAF-4BC9-AC20-1AF152767C79}" srcId="{0F96A59F-E935-4E6F-96C7-CF2190006852}" destId="{B8D8B32B-C03E-4060-B67E-1101FD80A961}" srcOrd="0" destOrd="0" parTransId="{1A547EB6-8A83-4DBE-BFE1-AB90FB2AB11D}" sibTransId="{959D0445-1DAB-4B83-ACE0-6C38F2C4D094}"/>
    <dgm:cxn modelId="{D60C0564-ADA8-45A2-BFB0-DA99FA84B4A5}" type="presOf" srcId="{E4AD2F56-7E32-42A7-8C33-9AC9C65560D2}" destId="{4BEEB9BF-8AED-4319-B853-B012E2940FC1}" srcOrd="0" destOrd="0" presId="urn:microsoft.com/office/officeart/2005/8/layout/radial6"/>
    <dgm:cxn modelId="{B98D632C-A705-4D15-A2B0-2454460CEBCA}" srcId="{0F96A59F-E935-4E6F-96C7-CF2190006852}" destId="{E4AD2F56-7E32-42A7-8C33-9AC9C65560D2}" srcOrd="2" destOrd="0" parTransId="{7E96A3AA-FA8C-47F9-9ACE-D53EA373254B}" sibTransId="{EAE3E855-ED9C-43AD-B3D8-F8BF4F2CE673}"/>
    <dgm:cxn modelId="{1A0528C3-E6EB-410C-94DB-E468674E2588}" type="presOf" srcId="{959D0445-1DAB-4B83-ACE0-6C38F2C4D094}" destId="{8BBC5FB8-09F8-459D-912C-B05C8ACDF382}" srcOrd="0" destOrd="0" presId="urn:microsoft.com/office/officeart/2005/8/layout/radial6"/>
    <dgm:cxn modelId="{09B38032-97E8-4060-9FD1-73AEFFEECB68}" type="presOf" srcId="{F249A58D-7773-4FC7-819A-A989F72DA08D}" destId="{65089B8E-3E41-4011-AF20-AE89AFAF9AF3}" srcOrd="0" destOrd="0" presId="urn:microsoft.com/office/officeart/2005/8/layout/radial6"/>
    <dgm:cxn modelId="{771804B9-AA06-465F-AF5C-6E17E07CA3D0}" type="presParOf" srcId="{C21499FB-00E7-4E57-86EB-C2833CDDA178}" destId="{67B9A595-63B1-4783-A8AE-2693952EC0B2}" srcOrd="0" destOrd="0" presId="urn:microsoft.com/office/officeart/2005/8/layout/radial6"/>
    <dgm:cxn modelId="{04DE5352-E9AD-4444-A9FC-1CF75C2D4699}" type="presParOf" srcId="{C21499FB-00E7-4E57-86EB-C2833CDDA178}" destId="{195CEDE0-95C5-4E51-9159-C0155B29EC33}" srcOrd="1" destOrd="0" presId="urn:microsoft.com/office/officeart/2005/8/layout/radial6"/>
    <dgm:cxn modelId="{7FCB51B6-B571-4063-B922-C432AFD8C100}" type="presParOf" srcId="{C21499FB-00E7-4E57-86EB-C2833CDDA178}" destId="{25A17CA4-CA50-450E-8D0A-CA16813EA9C5}" srcOrd="2" destOrd="0" presId="urn:microsoft.com/office/officeart/2005/8/layout/radial6"/>
    <dgm:cxn modelId="{842D5374-DB02-454C-A7B1-49624FCB6263}" type="presParOf" srcId="{C21499FB-00E7-4E57-86EB-C2833CDDA178}" destId="{8BBC5FB8-09F8-459D-912C-B05C8ACDF382}" srcOrd="3" destOrd="0" presId="urn:microsoft.com/office/officeart/2005/8/layout/radial6"/>
    <dgm:cxn modelId="{5831CC11-A633-4228-BFBB-7E9C0BBCF467}" type="presParOf" srcId="{C21499FB-00E7-4E57-86EB-C2833CDDA178}" destId="{13D8E303-9202-45CE-91EE-57AE8F706124}" srcOrd="4" destOrd="0" presId="urn:microsoft.com/office/officeart/2005/8/layout/radial6"/>
    <dgm:cxn modelId="{606FEFB7-D128-4B74-B766-7F88E777A231}" type="presParOf" srcId="{C21499FB-00E7-4E57-86EB-C2833CDDA178}" destId="{40B72512-F056-4E9A-9883-88676503D732}" srcOrd="5" destOrd="0" presId="urn:microsoft.com/office/officeart/2005/8/layout/radial6"/>
    <dgm:cxn modelId="{561A5C11-A8A3-4DF3-B1CF-3E501F9694AA}" type="presParOf" srcId="{C21499FB-00E7-4E57-86EB-C2833CDDA178}" destId="{C8602F38-9FD1-496B-9531-6135BA1A72D1}" srcOrd="6" destOrd="0" presId="urn:microsoft.com/office/officeart/2005/8/layout/radial6"/>
    <dgm:cxn modelId="{FDB7FF7A-91F4-4E8F-8833-EC4C0220EB50}" type="presParOf" srcId="{C21499FB-00E7-4E57-86EB-C2833CDDA178}" destId="{4BEEB9BF-8AED-4319-B853-B012E2940FC1}" srcOrd="7" destOrd="0" presId="urn:microsoft.com/office/officeart/2005/8/layout/radial6"/>
    <dgm:cxn modelId="{09079CAC-2AF4-43CC-8111-3E47A2457708}" type="presParOf" srcId="{C21499FB-00E7-4E57-86EB-C2833CDDA178}" destId="{141D35D1-7727-4934-84FD-04D079F04791}" srcOrd="8" destOrd="0" presId="urn:microsoft.com/office/officeart/2005/8/layout/radial6"/>
    <dgm:cxn modelId="{441828C7-CC4F-4C18-ABC8-CB22943A0E48}" type="presParOf" srcId="{C21499FB-00E7-4E57-86EB-C2833CDDA178}" destId="{E113BD85-D08F-406D-AC4B-CCAD524D7ADA}" srcOrd="9" destOrd="0" presId="urn:microsoft.com/office/officeart/2005/8/layout/radial6"/>
    <dgm:cxn modelId="{F592DEDA-4CBE-4DA4-8F54-7E765585BC7D}" type="presParOf" srcId="{C21499FB-00E7-4E57-86EB-C2833CDDA178}" destId="{65089B8E-3E41-4011-AF20-AE89AFAF9AF3}" srcOrd="10" destOrd="0" presId="urn:microsoft.com/office/officeart/2005/8/layout/radial6"/>
    <dgm:cxn modelId="{E5DE0563-1478-4177-84B2-C3550ECA6F5B}" type="presParOf" srcId="{C21499FB-00E7-4E57-86EB-C2833CDDA178}" destId="{71093856-91E3-4473-A180-05C0694A498A}" srcOrd="11" destOrd="0" presId="urn:microsoft.com/office/officeart/2005/8/layout/radial6"/>
    <dgm:cxn modelId="{AC7ABB4B-0A8E-47E0-A576-5A61F7310903}" type="presParOf" srcId="{C21499FB-00E7-4E57-86EB-C2833CDDA178}" destId="{3EE73BDC-46D1-4B0F-88D0-2CC709AFC9F0}"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A8AB05EA-78A0-4887-8799-9D7456465793}"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es-ES"/>
        </a:p>
      </dgm:t>
    </dgm:pt>
    <dgm:pt modelId="{0F96A59F-E935-4E6F-96C7-CF2190006852}">
      <dgm:prSet phldrT="[Texto]" custT="1"/>
      <dgm:spPr/>
      <dgm:t>
        <a:bodyPr/>
        <a:lstStyle/>
        <a:p>
          <a:r>
            <a:rPr lang="es-ES" sz="1400" dirty="0" smtClean="0">
              <a:latin typeface="Comic Sans MS" panose="030F0702030302020204" pitchFamily="66" charset="0"/>
            </a:rPr>
            <a:t>Entra en la atmósfera desde fuentes naturales</a:t>
          </a:r>
          <a:endParaRPr lang="es-ES" sz="1400" dirty="0"/>
        </a:p>
      </dgm:t>
    </dgm:pt>
    <dgm:pt modelId="{5A729002-96AA-493B-8528-D37E0B85BA5C}" type="parTrans" cxnId="{0A61E50F-2E3F-44F8-9994-2D7533E66B01}">
      <dgm:prSet/>
      <dgm:spPr/>
      <dgm:t>
        <a:bodyPr/>
        <a:lstStyle/>
        <a:p>
          <a:endParaRPr lang="es-ES"/>
        </a:p>
      </dgm:t>
    </dgm:pt>
    <dgm:pt modelId="{87C2EE3D-2A08-439E-A99C-CEA07D6E1F13}" type="sibTrans" cxnId="{0A61E50F-2E3F-44F8-9994-2D7533E66B01}">
      <dgm:prSet/>
      <dgm:spPr/>
      <dgm:t>
        <a:bodyPr/>
        <a:lstStyle/>
        <a:p>
          <a:endParaRPr lang="es-ES"/>
        </a:p>
      </dgm:t>
    </dgm:pt>
    <dgm:pt modelId="{B8D8B32B-C03E-4060-B67E-1101FD80A961}">
      <dgm:prSet phldrT="[Texto]" custT="1"/>
      <dgm:spPr>
        <a:blipFill rotWithShape="1">
          <a:blip xmlns:r="http://schemas.openxmlformats.org/officeDocument/2006/relationships" r:embed="rId1"/>
          <a:stretch>
            <a:fillRect/>
          </a:stretch>
        </a:blipFill>
      </dgm:spPr>
      <dgm:t>
        <a:bodyPr/>
        <a:lstStyle/>
        <a:p>
          <a:r>
            <a:rPr lang="es-ES">
              <a:noFill/>
            </a:rPr>
            <a:t> </a:t>
          </a:r>
        </a:p>
      </dgm:t>
    </dgm:pt>
    <dgm:pt modelId="{1A547EB6-8A83-4DBE-BFE1-AB90FB2AB11D}" type="parTrans" cxnId="{F4C83330-7BAF-4BC9-AC20-1AF152767C79}">
      <dgm:prSet/>
      <dgm:spPr/>
      <dgm:t>
        <a:bodyPr/>
        <a:lstStyle/>
        <a:p>
          <a:endParaRPr lang="es-ES"/>
        </a:p>
      </dgm:t>
    </dgm:pt>
    <dgm:pt modelId="{959D0445-1DAB-4B83-ACE0-6C38F2C4D094}" type="sibTrans" cxnId="{F4C83330-7BAF-4BC9-AC20-1AF152767C79}">
      <dgm:prSet/>
      <dgm:spPr/>
      <dgm:t>
        <a:bodyPr/>
        <a:lstStyle/>
        <a:p>
          <a:endParaRPr lang="es-ES"/>
        </a:p>
      </dgm:t>
    </dgm:pt>
    <dgm:pt modelId="{5EE00BAA-28CE-486E-A91B-B51BE0E820F7}">
      <dgm:prSet phldrT="[Texto]" custT="1"/>
      <dgm:spPr>
        <a:blipFill rotWithShape="1">
          <a:blip xmlns:r="http://schemas.openxmlformats.org/officeDocument/2006/relationships" r:embed="rId2"/>
          <a:stretch>
            <a:fillRect/>
          </a:stretch>
        </a:blipFill>
      </dgm:spPr>
      <dgm:t>
        <a:bodyPr/>
        <a:lstStyle/>
        <a:p>
          <a:r>
            <a:rPr lang="es-ES">
              <a:noFill/>
            </a:rPr>
            <a:t> </a:t>
          </a:r>
        </a:p>
      </dgm:t>
    </dgm:pt>
    <dgm:pt modelId="{FFFE7545-1CAE-447E-A8AC-3CB0692EB1A6}" type="parTrans" cxnId="{6530F6CD-AFFE-4ABF-A3EC-9A72688619D8}">
      <dgm:prSet/>
      <dgm:spPr/>
      <dgm:t>
        <a:bodyPr/>
        <a:lstStyle/>
        <a:p>
          <a:endParaRPr lang="es-ES"/>
        </a:p>
      </dgm:t>
    </dgm:pt>
    <dgm:pt modelId="{7B4679DA-88AD-4876-BECD-9A1C567DE7EF}" type="sibTrans" cxnId="{6530F6CD-AFFE-4ABF-A3EC-9A72688619D8}">
      <dgm:prSet/>
      <dgm:spPr/>
      <dgm:t>
        <a:bodyPr/>
        <a:lstStyle/>
        <a:p>
          <a:endParaRPr lang="es-ES"/>
        </a:p>
      </dgm:t>
    </dgm:pt>
    <dgm:pt modelId="{E4AD2F56-7E32-42A7-8C33-9AC9C65560D2}">
      <dgm:prSet phldrT="[Texto]" custT="1"/>
      <dgm:spPr>
        <a:blipFill rotWithShape="1">
          <a:blip xmlns:r="http://schemas.openxmlformats.org/officeDocument/2006/relationships" r:embed="rId3"/>
          <a:stretch>
            <a:fillRect/>
          </a:stretch>
        </a:blipFill>
      </dgm:spPr>
      <dgm:t>
        <a:bodyPr/>
        <a:lstStyle/>
        <a:p>
          <a:r>
            <a:rPr lang="es-ES">
              <a:noFill/>
            </a:rPr>
            <a:t> </a:t>
          </a:r>
        </a:p>
      </dgm:t>
    </dgm:pt>
    <dgm:pt modelId="{7E96A3AA-FA8C-47F9-9ACE-D53EA373254B}" type="parTrans" cxnId="{B98D632C-A705-4D15-A2B0-2454460CEBCA}">
      <dgm:prSet/>
      <dgm:spPr/>
      <dgm:t>
        <a:bodyPr/>
        <a:lstStyle/>
        <a:p>
          <a:endParaRPr lang="es-ES"/>
        </a:p>
      </dgm:t>
    </dgm:pt>
    <dgm:pt modelId="{EAE3E855-ED9C-43AD-B3D8-F8BF4F2CE673}" type="sibTrans" cxnId="{B98D632C-A705-4D15-A2B0-2454460CEBCA}">
      <dgm:prSet/>
      <dgm:spPr/>
      <dgm:t>
        <a:bodyPr/>
        <a:lstStyle/>
        <a:p>
          <a:endParaRPr lang="es-ES"/>
        </a:p>
      </dgm:t>
    </dgm:pt>
    <dgm:pt modelId="{F249A58D-7773-4FC7-819A-A989F72DA08D}">
      <dgm:prSet phldrT="[Texto]" custT="1"/>
      <dgm:spPr>
        <a:blipFill rotWithShape="1">
          <a:blip xmlns:r="http://schemas.openxmlformats.org/officeDocument/2006/relationships" r:embed="rId4"/>
          <a:stretch>
            <a:fillRect/>
          </a:stretch>
        </a:blipFill>
      </dgm:spPr>
      <dgm:t>
        <a:bodyPr/>
        <a:lstStyle/>
        <a:p>
          <a:r>
            <a:rPr lang="es-ES">
              <a:noFill/>
            </a:rPr>
            <a:t> </a:t>
          </a:r>
        </a:p>
      </dgm:t>
    </dgm:pt>
    <dgm:pt modelId="{E84C3751-4EFE-48F2-B267-D1E6CE7C4612}" type="parTrans" cxnId="{017F71ED-AB3A-4664-B9E7-D178E3823D2C}">
      <dgm:prSet/>
      <dgm:spPr/>
      <dgm:t>
        <a:bodyPr/>
        <a:lstStyle/>
        <a:p>
          <a:endParaRPr lang="es-ES"/>
        </a:p>
      </dgm:t>
    </dgm:pt>
    <dgm:pt modelId="{2311008D-BF3D-4D05-87E5-8F7EECE7E761}" type="sibTrans" cxnId="{017F71ED-AB3A-4664-B9E7-D178E3823D2C}">
      <dgm:prSet/>
      <dgm:spPr/>
      <dgm:t>
        <a:bodyPr/>
        <a:lstStyle/>
        <a:p>
          <a:endParaRPr lang="es-ES"/>
        </a:p>
      </dgm:t>
    </dgm:pt>
    <dgm:pt modelId="{C21499FB-00E7-4E57-86EB-C2833CDDA178}" type="pres">
      <dgm:prSet presAssocID="{A8AB05EA-78A0-4887-8799-9D7456465793}" presName="Name0" presStyleCnt="0">
        <dgm:presLayoutVars>
          <dgm:chMax val="1"/>
          <dgm:dir/>
          <dgm:animLvl val="ctr"/>
          <dgm:resizeHandles val="exact"/>
        </dgm:presLayoutVars>
      </dgm:prSet>
      <dgm:spPr/>
      <dgm:t>
        <a:bodyPr/>
        <a:lstStyle/>
        <a:p>
          <a:endParaRPr lang="es-ES"/>
        </a:p>
      </dgm:t>
    </dgm:pt>
    <dgm:pt modelId="{67B9A595-63B1-4783-A8AE-2693952EC0B2}" type="pres">
      <dgm:prSet presAssocID="{0F96A59F-E935-4E6F-96C7-CF2190006852}" presName="centerShape" presStyleLbl="node0" presStyleIdx="0" presStyleCnt="1" custScaleX="81096" custScaleY="69038"/>
      <dgm:spPr/>
      <dgm:t>
        <a:bodyPr/>
        <a:lstStyle/>
        <a:p>
          <a:endParaRPr lang="es-ES"/>
        </a:p>
      </dgm:t>
    </dgm:pt>
    <dgm:pt modelId="{195CEDE0-95C5-4E51-9159-C0155B29EC33}" type="pres">
      <dgm:prSet presAssocID="{B8D8B32B-C03E-4060-B67E-1101FD80A961}" presName="node" presStyleLbl="node1" presStyleIdx="0" presStyleCnt="4" custScaleX="257674" custScaleY="144077">
        <dgm:presLayoutVars>
          <dgm:bulletEnabled val="1"/>
        </dgm:presLayoutVars>
      </dgm:prSet>
      <dgm:spPr/>
      <dgm:t>
        <a:bodyPr/>
        <a:lstStyle/>
        <a:p>
          <a:endParaRPr lang="es-ES"/>
        </a:p>
      </dgm:t>
    </dgm:pt>
    <dgm:pt modelId="{25A17CA4-CA50-450E-8D0A-CA16813EA9C5}" type="pres">
      <dgm:prSet presAssocID="{B8D8B32B-C03E-4060-B67E-1101FD80A961}" presName="dummy" presStyleCnt="0"/>
      <dgm:spPr/>
    </dgm:pt>
    <dgm:pt modelId="{8BBC5FB8-09F8-459D-912C-B05C8ACDF382}" type="pres">
      <dgm:prSet presAssocID="{959D0445-1DAB-4B83-ACE0-6C38F2C4D094}" presName="sibTrans" presStyleLbl="sibTrans2D1" presStyleIdx="0" presStyleCnt="4"/>
      <dgm:spPr/>
      <dgm:t>
        <a:bodyPr/>
        <a:lstStyle/>
        <a:p>
          <a:endParaRPr lang="es-ES"/>
        </a:p>
      </dgm:t>
    </dgm:pt>
    <dgm:pt modelId="{13D8E303-9202-45CE-91EE-57AE8F706124}" type="pres">
      <dgm:prSet presAssocID="{5EE00BAA-28CE-486E-A91B-B51BE0E820F7}" presName="node" presStyleLbl="node1" presStyleIdx="1" presStyleCnt="4" custScaleX="180397" custScaleY="137364">
        <dgm:presLayoutVars>
          <dgm:bulletEnabled val="1"/>
        </dgm:presLayoutVars>
      </dgm:prSet>
      <dgm:spPr/>
      <dgm:t>
        <a:bodyPr/>
        <a:lstStyle/>
        <a:p>
          <a:endParaRPr lang="es-ES"/>
        </a:p>
      </dgm:t>
    </dgm:pt>
    <dgm:pt modelId="{40B72512-F056-4E9A-9883-88676503D732}" type="pres">
      <dgm:prSet presAssocID="{5EE00BAA-28CE-486E-A91B-B51BE0E820F7}" presName="dummy" presStyleCnt="0"/>
      <dgm:spPr/>
    </dgm:pt>
    <dgm:pt modelId="{C8602F38-9FD1-496B-9531-6135BA1A72D1}" type="pres">
      <dgm:prSet presAssocID="{7B4679DA-88AD-4876-BECD-9A1C567DE7EF}" presName="sibTrans" presStyleLbl="sibTrans2D1" presStyleIdx="1" presStyleCnt="4"/>
      <dgm:spPr/>
      <dgm:t>
        <a:bodyPr/>
        <a:lstStyle/>
        <a:p>
          <a:endParaRPr lang="es-ES"/>
        </a:p>
      </dgm:t>
    </dgm:pt>
    <dgm:pt modelId="{4BEEB9BF-8AED-4319-B853-B012E2940FC1}" type="pres">
      <dgm:prSet presAssocID="{E4AD2F56-7E32-42A7-8C33-9AC9C65560D2}" presName="node" presStyleLbl="node1" presStyleIdx="2" presStyleCnt="4" custScaleX="256505" custScaleY="153283">
        <dgm:presLayoutVars>
          <dgm:bulletEnabled val="1"/>
        </dgm:presLayoutVars>
      </dgm:prSet>
      <dgm:spPr/>
      <dgm:t>
        <a:bodyPr/>
        <a:lstStyle/>
        <a:p>
          <a:endParaRPr lang="es-ES"/>
        </a:p>
      </dgm:t>
    </dgm:pt>
    <dgm:pt modelId="{141D35D1-7727-4934-84FD-04D079F04791}" type="pres">
      <dgm:prSet presAssocID="{E4AD2F56-7E32-42A7-8C33-9AC9C65560D2}" presName="dummy" presStyleCnt="0"/>
      <dgm:spPr/>
    </dgm:pt>
    <dgm:pt modelId="{E113BD85-D08F-406D-AC4B-CCAD524D7ADA}" type="pres">
      <dgm:prSet presAssocID="{EAE3E855-ED9C-43AD-B3D8-F8BF4F2CE673}" presName="sibTrans" presStyleLbl="sibTrans2D1" presStyleIdx="2" presStyleCnt="4"/>
      <dgm:spPr/>
      <dgm:t>
        <a:bodyPr/>
        <a:lstStyle/>
        <a:p>
          <a:endParaRPr lang="es-ES"/>
        </a:p>
      </dgm:t>
    </dgm:pt>
    <dgm:pt modelId="{65089B8E-3E41-4011-AF20-AE89AFAF9AF3}" type="pres">
      <dgm:prSet presAssocID="{F249A58D-7773-4FC7-819A-A989F72DA08D}" presName="node" presStyleLbl="node1" presStyleIdx="3" presStyleCnt="4" custScaleX="182928" custScaleY="141904">
        <dgm:presLayoutVars>
          <dgm:bulletEnabled val="1"/>
        </dgm:presLayoutVars>
      </dgm:prSet>
      <dgm:spPr/>
      <dgm:t>
        <a:bodyPr/>
        <a:lstStyle/>
        <a:p>
          <a:endParaRPr lang="es-ES"/>
        </a:p>
      </dgm:t>
    </dgm:pt>
    <dgm:pt modelId="{71093856-91E3-4473-A180-05C0694A498A}" type="pres">
      <dgm:prSet presAssocID="{F249A58D-7773-4FC7-819A-A989F72DA08D}" presName="dummy" presStyleCnt="0"/>
      <dgm:spPr/>
    </dgm:pt>
    <dgm:pt modelId="{3EE73BDC-46D1-4B0F-88D0-2CC709AFC9F0}" type="pres">
      <dgm:prSet presAssocID="{2311008D-BF3D-4D05-87E5-8F7EECE7E761}" presName="sibTrans" presStyleLbl="sibTrans2D1" presStyleIdx="3" presStyleCnt="4"/>
      <dgm:spPr/>
      <dgm:t>
        <a:bodyPr/>
        <a:lstStyle/>
        <a:p>
          <a:endParaRPr lang="es-ES"/>
        </a:p>
      </dgm:t>
    </dgm:pt>
  </dgm:ptLst>
  <dgm:cxnLst>
    <dgm:cxn modelId="{C7FDAEDB-AF89-4AB1-B6A4-E92D77EC15CD}" type="presOf" srcId="{B8D8B32B-C03E-4060-B67E-1101FD80A961}" destId="{195CEDE0-95C5-4E51-9159-C0155B29EC33}" srcOrd="0" destOrd="0" presId="urn:microsoft.com/office/officeart/2005/8/layout/radial6"/>
    <dgm:cxn modelId="{0A61E50F-2E3F-44F8-9994-2D7533E66B01}" srcId="{A8AB05EA-78A0-4887-8799-9D7456465793}" destId="{0F96A59F-E935-4E6F-96C7-CF2190006852}" srcOrd="0" destOrd="0" parTransId="{5A729002-96AA-493B-8528-D37E0B85BA5C}" sibTransId="{87C2EE3D-2A08-439E-A99C-CEA07D6E1F13}"/>
    <dgm:cxn modelId="{267758CD-7B4B-4956-A414-C7C5E21DD600}" type="presOf" srcId="{5EE00BAA-28CE-486E-A91B-B51BE0E820F7}" destId="{13D8E303-9202-45CE-91EE-57AE8F706124}" srcOrd="0" destOrd="0" presId="urn:microsoft.com/office/officeart/2005/8/layout/radial6"/>
    <dgm:cxn modelId="{6530F6CD-AFFE-4ABF-A3EC-9A72688619D8}" srcId="{0F96A59F-E935-4E6F-96C7-CF2190006852}" destId="{5EE00BAA-28CE-486E-A91B-B51BE0E820F7}" srcOrd="1" destOrd="0" parTransId="{FFFE7545-1CAE-447E-A8AC-3CB0692EB1A6}" sibTransId="{7B4679DA-88AD-4876-BECD-9A1C567DE7EF}"/>
    <dgm:cxn modelId="{A9D1D090-EA00-4576-A506-BB22C7AD0157}" type="presOf" srcId="{7B4679DA-88AD-4876-BECD-9A1C567DE7EF}" destId="{C8602F38-9FD1-496B-9531-6135BA1A72D1}" srcOrd="0" destOrd="0" presId="urn:microsoft.com/office/officeart/2005/8/layout/radial6"/>
    <dgm:cxn modelId="{D12539AC-E150-4740-8768-FF9311FD2429}" type="presOf" srcId="{A8AB05EA-78A0-4887-8799-9D7456465793}" destId="{C21499FB-00E7-4E57-86EB-C2833CDDA178}" srcOrd="0" destOrd="0" presId="urn:microsoft.com/office/officeart/2005/8/layout/radial6"/>
    <dgm:cxn modelId="{3ADE147B-DB23-45BD-B58B-7AF45180620F}" type="presOf" srcId="{0F96A59F-E935-4E6F-96C7-CF2190006852}" destId="{67B9A595-63B1-4783-A8AE-2693952EC0B2}" srcOrd="0" destOrd="0" presId="urn:microsoft.com/office/officeart/2005/8/layout/radial6"/>
    <dgm:cxn modelId="{017F71ED-AB3A-4664-B9E7-D178E3823D2C}" srcId="{0F96A59F-E935-4E6F-96C7-CF2190006852}" destId="{F249A58D-7773-4FC7-819A-A989F72DA08D}" srcOrd="3" destOrd="0" parTransId="{E84C3751-4EFE-48F2-B267-D1E6CE7C4612}" sibTransId="{2311008D-BF3D-4D05-87E5-8F7EECE7E761}"/>
    <dgm:cxn modelId="{5AB7F412-A5EA-412F-8514-F6FB9AC6030E}" type="presOf" srcId="{EAE3E855-ED9C-43AD-B3D8-F8BF4F2CE673}" destId="{E113BD85-D08F-406D-AC4B-CCAD524D7ADA}" srcOrd="0" destOrd="0" presId="urn:microsoft.com/office/officeart/2005/8/layout/radial6"/>
    <dgm:cxn modelId="{4DB505A3-F16F-4A88-B491-B9AC756A2045}" type="presOf" srcId="{2311008D-BF3D-4D05-87E5-8F7EECE7E761}" destId="{3EE73BDC-46D1-4B0F-88D0-2CC709AFC9F0}" srcOrd="0" destOrd="0" presId="urn:microsoft.com/office/officeart/2005/8/layout/radial6"/>
    <dgm:cxn modelId="{F4C83330-7BAF-4BC9-AC20-1AF152767C79}" srcId="{0F96A59F-E935-4E6F-96C7-CF2190006852}" destId="{B8D8B32B-C03E-4060-B67E-1101FD80A961}" srcOrd="0" destOrd="0" parTransId="{1A547EB6-8A83-4DBE-BFE1-AB90FB2AB11D}" sibTransId="{959D0445-1DAB-4B83-ACE0-6C38F2C4D094}"/>
    <dgm:cxn modelId="{D60C0564-ADA8-45A2-BFB0-DA99FA84B4A5}" type="presOf" srcId="{E4AD2F56-7E32-42A7-8C33-9AC9C65560D2}" destId="{4BEEB9BF-8AED-4319-B853-B012E2940FC1}" srcOrd="0" destOrd="0" presId="urn:microsoft.com/office/officeart/2005/8/layout/radial6"/>
    <dgm:cxn modelId="{B98D632C-A705-4D15-A2B0-2454460CEBCA}" srcId="{0F96A59F-E935-4E6F-96C7-CF2190006852}" destId="{E4AD2F56-7E32-42A7-8C33-9AC9C65560D2}" srcOrd="2" destOrd="0" parTransId="{7E96A3AA-FA8C-47F9-9ACE-D53EA373254B}" sibTransId="{EAE3E855-ED9C-43AD-B3D8-F8BF4F2CE673}"/>
    <dgm:cxn modelId="{1A0528C3-E6EB-410C-94DB-E468674E2588}" type="presOf" srcId="{959D0445-1DAB-4B83-ACE0-6C38F2C4D094}" destId="{8BBC5FB8-09F8-459D-912C-B05C8ACDF382}" srcOrd="0" destOrd="0" presId="urn:microsoft.com/office/officeart/2005/8/layout/radial6"/>
    <dgm:cxn modelId="{09B38032-97E8-4060-9FD1-73AEFFEECB68}" type="presOf" srcId="{F249A58D-7773-4FC7-819A-A989F72DA08D}" destId="{65089B8E-3E41-4011-AF20-AE89AFAF9AF3}" srcOrd="0" destOrd="0" presId="urn:microsoft.com/office/officeart/2005/8/layout/radial6"/>
    <dgm:cxn modelId="{771804B9-AA06-465F-AF5C-6E17E07CA3D0}" type="presParOf" srcId="{C21499FB-00E7-4E57-86EB-C2833CDDA178}" destId="{67B9A595-63B1-4783-A8AE-2693952EC0B2}" srcOrd="0" destOrd="0" presId="urn:microsoft.com/office/officeart/2005/8/layout/radial6"/>
    <dgm:cxn modelId="{04DE5352-E9AD-4444-A9FC-1CF75C2D4699}" type="presParOf" srcId="{C21499FB-00E7-4E57-86EB-C2833CDDA178}" destId="{195CEDE0-95C5-4E51-9159-C0155B29EC33}" srcOrd="1" destOrd="0" presId="urn:microsoft.com/office/officeart/2005/8/layout/radial6"/>
    <dgm:cxn modelId="{7FCB51B6-B571-4063-B922-C432AFD8C100}" type="presParOf" srcId="{C21499FB-00E7-4E57-86EB-C2833CDDA178}" destId="{25A17CA4-CA50-450E-8D0A-CA16813EA9C5}" srcOrd="2" destOrd="0" presId="urn:microsoft.com/office/officeart/2005/8/layout/radial6"/>
    <dgm:cxn modelId="{842D5374-DB02-454C-A7B1-49624FCB6263}" type="presParOf" srcId="{C21499FB-00E7-4E57-86EB-C2833CDDA178}" destId="{8BBC5FB8-09F8-459D-912C-B05C8ACDF382}" srcOrd="3" destOrd="0" presId="urn:microsoft.com/office/officeart/2005/8/layout/radial6"/>
    <dgm:cxn modelId="{5831CC11-A633-4228-BFBB-7E9C0BBCF467}" type="presParOf" srcId="{C21499FB-00E7-4E57-86EB-C2833CDDA178}" destId="{13D8E303-9202-45CE-91EE-57AE8F706124}" srcOrd="4" destOrd="0" presId="urn:microsoft.com/office/officeart/2005/8/layout/radial6"/>
    <dgm:cxn modelId="{606FEFB7-D128-4B74-B766-7F88E777A231}" type="presParOf" srcId="{C21499FB-00E7-4E57-86EB-C2833CDDA178}" destId="{40B72512-F056-4E9A-9883-88676503D732}" srcOrd="5" destOrd="0" presId="urn:microsoft.com/office/officeart/2005/8/layout/radial6"/>
    <dgm:cxn modelId="{561A5C11-A8A3-4DF3-B1CF-3E501F9694AA}" type="presParOf" srcId="{C21499FB-00E7-4E57-86EB-C2833CDDA178}" destId="{C8602F38-9FD1-496B-9531-6135BA1A72D1}" srcOrd="6" destOrd="0" presId="urn:microsoft.com/office/officeart/2005/8/layout/radial6"/>
    <dgm:cxn modelId="{FDB7FF7A-91F4-4E8F-8833-EC4C0220EB50}" type="presParOf" srcId="{C21499FB-00E7-4E57-86EB-C2833CDDA178}" destId="{4BEEB9BF-8AED-4319-B853-B012E2940FC1}" srcOrd="7" destOrd="0" presId="urn:microsoft.com/office/officeart/2005/8/layout/radial6"/>
    <dgm:cxn modelId="{09079CAC-2AF4-43CC-8111-3E47A2457708}" type="presParOf" srcId="{C21499FB-00E7-4E57-86EB-C2833CDDA178}" destId="{141D35D1-7727-4934-84FD-04D079F04791}" srcOrd="8" destOrd="0" presId="urn:microsoft.com/office/officeart/2005/8/layout/radial6"/>
    <dgm:cxn modelId="{441828C7-CC4F-4C18-ABC8-CB22943A0E48}" type="presParOf" srcId="{C21499FB-00E7-4E57-86EB-C2833CDDA178}" destId="{E113BD85-D08F-406D-AC4B-CCAD524D7ADA}" srcOrd="9" destOrd="0" presId="urn:microsoft.com/office/officeart/2005/8/layout/radial6"/>
    <dgm:cxn modelId="{F592DEDA-4CBE-4DA4-8F54-7E765585BC7D}" type="presParOf" srcId="{C21499FB-00E7-4E57-86EB-C2833CDDA178}" destId="{65089B8E-3E41-4011-AF20-AE89AFAF9AF3}" srcOrd="10" destOrd="0" presId="urn:microsoft.com/office/officeart/2005/8/layout/radial6"/>
    <dgm:cxn modelId="{E5DE0563-1478-4177-84B2-C3550ECA6F5B}" type="presParOf" srcId="{C21499FB-00E7-4E57-86EB-C2833CDDA178}" destId="{71093856-91E3-4473-A180-05C0694A498A}" srcOrd="11" destOrd="0" presId="urn:microsoft.com/office/officeart/2005/8/layout/radial6"/>
    <dgm:cxn modelId="{AC7ABB4B-0A8E-47E0-A576-5A61F7310903}" type="presParOf" srcId="{C21499FB-00E7-4E57-86EB-C2833CDDA178}" destId="{3EE73BDC-46D1-4B0F-88D0-2CC709AFC9F0}"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B59928-4AA9-4E98-8A61-502E693FE16F}">
      <dsp:nvSpPr>
        <dsp:cNvPr id="0" name=""/>
        <dsp:cNvSpPr/>
      </dsp:nvSpPr>
      <dsp:spPr>
        <a:xfrm>
          <a:off x="2778749" y="1368829"/>
          <a:ext cx="2966721" cy="2304153"/>
        </a:xfrm>
        <a:prstGeom prst="hexagon">
          <a:avLst>
            <a:gd name="adj" fmla="val 28570"/>
            <a:gd name="vf" fmla="val 115470"/>
          </a:avLst>
        </a:prstGeom>
        <a:gradFill rotWithShape="0">
          <a:gsLst>
            <a:gs pos="0">
              <a:schemeClr val="accent1">
                <a:hueOff val="0"/>
                <a:satOff val="0"/>
                <a:lumOff val="0"/>
                <a:alphaOff val="0"/>
                <a:shade val="67000"/>
                <a:satMod val="150000"/>
              </a:schemeClr>
            </a:gs>
            <a:gs pos="30000">
              <a:schemeClr val="accent1">
                <a:hueOff val="0"/>
                <a:satOff val="0"/>
                <a:lumOff val="0"/>
                <a:alphaOff val="0"/>
                <a:shade val="94000"/>
                <a:satMod val="130000"/>
              </a:schemeClr>
            </a:gs>
            <a:gs pos="45000">
              <a:schemeClr val="accent1">
                <a:hueOff val="0"/>
                <a:satOff val="0"/>
                <a:lumOff val="0"/>
                <a:alphaOff val="0"/>
                <a:shade val="100000"/>
                <a:satMod val="120000"/>
              </a:schemeClr>
            </a:gs>
            <a:gs pos="55000">
              <a:schemeClr val="accent1">
                <a:hueOff val="0"/>
                <a:satOff val="0"/>
                <a:lumOff val="0"/>
                <a:alphaOff val="0"/>
                <a:shade val="100000"/>
                <a:satMod val="118000"/>
              </a:schemeClr>
            </a:gs>
            <a:gs pos="73000">
              <a:schemeClr val="accent1">
                <a:hueOff val="0"/>
                <a:satOff val="0"/>
                <a:lumOff val="0"/>
                <a:alphaOff val="0"/>
                <a:shade val="94000"/>
                <a:satMod val="130000"/>
              </a:schemeClr>
            </a:gs>
            <a:gs pos="100000">
              <a:schemeClr val="accent1">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ES" sz="1900" kern="1200" dirty="0" smtClean="0">
              <a:latin typeface="Comic Sans MS" panose="030F0702030302020204" pitchFamily="66" charset="0"/>
            </a:rPr>
            <a:t>Producción =  </a:t>
          </a:r>
          <a14:m xmlns:a14="http://schemas.microsoft.com/office/drawing/2010/main">
            <m:oMath xmlns:m="http://schemas.openxmlformats.org/officeDocument/2006/math">
              <m:f>
                <m:fPr>
                  <m:ctrlPr>
                    <a:rPr lang="es-ES" sz="1900" i="1" kern="1200" smtClean="0">
                      <a:latin typeface="Cambria Math"/>
                    </a:rPr>
                  </m:ctrlPr>
                </m:fPr>
                <m:num>
                  <m:r>
                    <a:rPr lang="es-ES" sz="1900" b="0" i="1" kern="1200" smtClean="0">
                      <a:latin typeface="Cambria Math"/>
                    </a:rPr>
                    <m:t>𝑎𝑢𝑚𝑒𝑛𝑡𝑜</m:t>
                  </m:r>
                  <m:r>
                    <a:rPr lang="es-ES" sz="1900" b="0" i="1" kern="1200" smtClean="0">
                      <a:latin typeface="Cambria Math"/>
                    </a:rPr>
                    <m:t> </m:t>
                  </m:r>
                  <m:r>
                    <a:rPr lang="es-ES" sz="1900" b="0" i="1" kern="1200" smtClean="0">
                      <a:latin typeface="Cambria Math"/>
                    </a:rPr>
                    <m:t>𝑏𝑖𝑜𝑚𝑎𝑠𝑎</m:t>
                  </m:r>
                </m:num>
                <m:den>
                  <m:r>
                    <a:rPr lang="es-ES" sz="1900" b="0" i="1" kern="1200" smtClean="0">
                      <a:latin typeface="Cambria Math"/>
                    </a:rPr>
                    <m:t>𝑡𝑖𝑒𝑚𝑝𝑜</m:t>
                  </m:r>
                </m:den>
              </m:f>
            </m:oMath>
          </a14:m>
          <a:endParaRPr lang="es-ES" sz="1900" kern="1200" dirty="0">
            <a:latin typeface="Comic Sans MS" panose="030F0702030302020204" pitchFamily="66" charset="0"/>
          </a:endParaRPr>
        </a:p>
      </dsp:txBody>
      <dsp:txXfrm>
        <a:off x="3245408" y="1731267"/>
        <a:ext cx="2033403" cy="1579277"/>
      </dsp:txXfrm>
    </dsp:sp>
    <dsp:sp modelId="{13904EFB-53B6-4EFD-8410-CA3E4F44EF97}">
      <dsp:nvSpPr>
        <dsp:cNvPr id="0" name=""/>
        <dsp:cNvSpPr/>
      </dsp:nvSpPr>
      <dsp:spPr>
        <a:xfrm>
          <a:off x="7169727" y="4163800"/>
          <a:ext cx="1283671" cy="1106020"/>
        </a:xfrm>
        <a:prstGeom prst="hexagon">
          <a:avLst>
            <a:gd name="adj" fmla="val 28900"/>
            <a:gd name="vf" fmla="val 115470"/>
          </a:avLst>
        </a:prstGeom>
        <a:gradFill rotWithShape="0">
          <a:gsLst>
            <a:gs pos="0">
              <a:schemeClr val="accent1">
                <a:tint val="40000"/>
                <a:hueOff val="0"/>
                <a:satOff val="0"/>
                <a:lumOff val="0"/>
                <a:alphaOff val="0"/>
                <a:shade val="67000"/>
                <a:satMod val="150000"/>
              </a:schemeClr>
            </a:gs>
            <a:gs pos="30000">
              <a:schemeClr val="accent1">
                <a:tint val="40000"/>
                <a:hueOff val="0"/>
                <a:satOff val="0"/>
                <a:lumOff val="0"/>
                <a:alphaOff val="0"/>
                <a:shade val="94000"/>
                <a:satMod val="130000"/>
              </a:schemeClr>
            </a:gs>
            <a:gs pos="45000">
              <a:schemeClr val="accent1">
                <a:tint val="40000"/>
                <a:hueOff val="0"/>
                <a:satOff val="0"/>
                <a:lumOff val="0"/>
                <a:alphaOff val="0"/>
                <a:shade val="100000"/>
                <a:satMod val="120000"/>
              </a:schemeClr>
            </a:gs>
            <a:gs pos="55000">
              <a:schemeClr val="accent1">
                <a:tint val="40000"/>
                <a:hueOff val="0"/>
                <a:satOff val="0"/>
                <a:lumOff val="0"/>
                <a:alphaOff val="0"/>
                <a:shade val="100000"/>
                <a:satMod val="118000"/>
              </a:schemeClr>
            </a:gs>
            <a:gs pos="73000">
              <a:schemeClr val="accent1">
                <a:tint val="40000"/>
                <a:hueOff val="0"/>
                <a:satOff val="0"/>
                <a:lumOff val="0"/>
                <a:alphaOff val="0"/>
                <a:shade val="94000"/>
                <a:satMod val="130000"/>
              </a:schemeClr>
            </a:gs>
            <a:gs pos="100000">
              <a:schemeClr val="accent1">
                <a:tint val="40000"/>
                <a:hueOff val="0"/>
                <a:satOff val="0"/>
                <a:lumOff val="0"/>
                <a:alphaOff val="0"/>
                <a:shade val="67000"/>
                <a:satMod val="150000"/>
              </a:schemeClr>
            </a:gs>
          </a:gsLst>
          <a:lin ang="950000" scaled="1"/>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8944E45C-A813-4544-811A-B4A7B06F3D1D}">
      <dsp:nvSpPr>
        <dsp:cNvPr id="0" name=""/>
        <dsp:cNvSpPr/>
      </dsp:nvSpPr>
      <dsp:spPr>
        <a:xfrm>
          <a:off x="0" y="2867650"/>
          <a:ext cx="2787416" cy="2411827"/>
        </a:xfrm>
        <a:prstGeom prst="hexagon">
          <a:avLst>
            <a:gd name="adj" fmla="val 28570"/>
            <a:gd name="vf" fmla="val 115470"/>
          </a:avLst>
        </a:prstGeom>
        <a:gradFill rotWithShape="0">
          <a:gsLst>
            <a:gs pos="0">
              <a:schemeClr val="accent1">
                <a:hueOff val="0"/>
                <a:satOff val="0"/>
                <a:lumOff val="0"/>
                <a:alphaOff val="0"/>
                <a:shade val="67000"/>
                <a:satMod val="150000"/>
              </a:schemeClr>
            </a:gs>
            <a:gs pos="30000">
              <a:schemeClr val="accent1">
                <a:hueOff val="0"/>
                <a:satOff val="0"/>
                <a:lumOff val="0"/>
                <a:alphaOff val="0"/>
                <a:shade val="94000"/>
                <a:satMod val="130000"/>
              </a:schemeClr>
            </a:gs>
            <a:gs pos="45000">
              <a:schemeClr val="accent1">
                <a:hueOff val="0"/>
                <a:satOff val="0"/>
                <a:lumOff val="0"/>
                <a:alphaOff val="0"/>
                <a:shade val="100000"/>
                <a:satMod val="120000"/>
              </a:schemeClr>
            </a:gs>
            <a:gs pos="55000">
              <a:schemeClr val="accent1">
                <a:hueOff val="0"/>
                <a:satOff val="0"/>
                <a:lumOff val="0"/>
                <a:alphaOff val="0"/>
                <a:shade val="100000"/>
                <a:satMod val="118000"/>
              </a:schemeClr>
            </a:gs>
            <a:gs pos="73000">
              <a:schemeClr val="accent1">
                <a:hueOff val="0"/>
                <a:satOff val="0"/>
                <a:lumOff val="0"/>
                <a:alphaOff val="0"/>
                <a:shade val="94000"/>
                <a:satMod val="130000"/>
              </a:schemeClr>
            </a:gs>
            <a:gs pos="100000">
              <a:schemeClr val="accent1">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ES" sz="1900" kern="1200" dirty="0" smtClean="0">
              <a:latin typeface="Comic Sans MS" panose="030F0702030302020204" pitchFamily="66" charset="0"/>
            </a:rPr>
            <a:t>Tiempo de renovación = </a:t>
          </a:r>
          <a14:m xmlns:a14="http://schemas.microsoft.com/office/drawing/2010/main">
            <m:oMath xmlns:m="http://schemas.openxmlformats.org/officeDocument/2006/math">
              <m:f>
                <m:fPr>
                  <m:ctrlPr>
                    <a:rPr lang="es-ES" sz="1900" i="1" kern="1200" smtClean="0">
                      <a:latin typeface="Cambria Math"/>
                    </a:rPr>
                  </m:ctrlPr>
                </m:fPr>
                <m:num>
                  <m:r>
                    <a:rPr lang="es-ES" sz="1900" b="0" i="1" kern="1200" smtClean="0">
                      <a:latin typeface="Cambria Math"/>
                    </a:rPr>
                    <m:t> </m:t>
                  </m:r>
                  <m:r>
                    <a:rPr lang="es-ES" sz="1900" b="0" i="1" kern="1200" smtClean="0">
                      <a:latin typeface="Cambria Math"/>
                    </a:rPr>
                    <m:t>𝑏𝑖𝑜𝑚𝑎𝑠𝑎</m:t>
                  </m:r>
                </m:num>
                <m:den>
                  <m:r>
                    <a:rPr lang="es-ES" sz="1900" b="0" i="1" kern="1200" smtClean="0">
                      <a:latin typeface="Cambria Math"/>
                    </a:rPr>
                    <m:t>𝑝𝑟𝑜𝑑𝑢𝑐𝑐𝑖</m:t>
                  </m:r>
                  <m:r>
                    <a:rPr lang="es-ES" sz="1900" b="0" i="1" kern="1200" smtClean="0">
                      <a:latin typeface="Cambria Math"/>
                    </a:rPr>
                    <m:t>ó</m:t>
                  </m:r>
                  <m:r>
                    <a:rPr lang="es-ES" sz="1900" b="0" i="1" kern="1200" smtClean="0">
                      <a:latin typeface="Cambria Math"/>
                    </a:rPr>
                    <m:t>𝑛</m:t>
                  </m:r>
                </m:den>
              </m:f>
            </m:oMath>
          </a14:m>
          <a:endParaRPr lang="es-ES" sz="1900" kern="1200" dirty="0">
            <a:latin typeface="Comic Sans MS" panose="030F0702030302020204" pitchFamily="66" charset="0"/>
          </a:endParaRPr>
        </a:p>
      </dsp:txBody>
      <dsp:txXfrm>
        <a:off x="461971" y="3267373"/>
        <a:ext cx="1863474" cy="1612381"/>
      </dsp:txXfrm>
    </dsp:sp>
    <dsp:sp modelId="{401C6D14-7599-4A84-9249-2896FD92BEA4}">
      <dsp:nvSpPr>
        <dsp:cNvPr id="0" name=""/>
        <dsp:cNvSpPr/>
      </dsp:nvSpPr>
      <dsp:spPr>
        <a:xfrm>
          <a:off x="5778514" y="123324"/>
          <a:ext cx="2816210" cy="2177156"/>
        </a:xfrm>
        <a:prstGeom prst="hexagon">
          <a:avLst>
            <a:gd name="adj" fmla="val 28570"/>
            <a:gd name="vf" fmla="val 115470"/>
          </a:avLst>
        </a:prstGeom>
        <a:gradFill rotWithShape="0">
          <a:gsLst>
            <a:gs pos="0">
              <a:schemeClr val="accent1">
                <a:hueOff val="0"/>
                <a:satOff val="0"/>
                <a:lumOff val="0"/>
                <a:alphaOff val="0"/>
                <a:shade val="67000"/>
                <a:satMod val="150000"/>
              </a:schemeClr>
            </a:gs>
            <a:gs pos="30000">
              <a:schemeClr val="accent1">
                <a:hueOff val="0"/>
                <a:satOff val="0"/>
                <a:lumOff val="0"/>
                <a:alphaOff val="0"/>
                <a:shade val="94000"/>
                <a:satMod val="130000"/>
              </a:schemeClr>
            </a:gs>
            <a:gs pos="45000">
              <a:schemeClr val="accent1">
                <a:hueOff val="0"/>
                <a:satOff val="0"/>
                <a:lumOff val="0"/>
                <a:alphaOff val="0"/>
                <a:shade val="100000"/>
                <a:satMod val="120000"/>
              </a:schemeClr>
            </a:gs>
            <a:gs pos="55000">
              <a:schemeClr val="accent1">
                <a:hueOff val="0"/>
                <a:satOff val="0"/>
                <a:lumOff val="0"/>
                <a:alphaOff val="0"/>
                <a:shade val="100000"/>
                <a:satMod val="118000"/>
              </a:schemeClr>
            </a:gs>
            <a:gs pos="73000">
              <a:schemeClr val="accent1">
                <a:hueOff val="0"/>
                <a:satOff val="0"/>
                <a:lumOff val="0"/>
                <a:alphaOff val="0"/>
                <a:shade val="94000"/>
                <a:satMod val="130000"/>
              </a:schemeClr>
            </a:gs>
            <a:gs pos="100000">
              <a:schemeClr val="accent1">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s-ES" sz="1900" kern="1200" dirty="0" smtClean="0">
              <a:latin typeface="Comic Sans MS" panose="030F0702030302020204" pitchFamily="66" charset="0"/>
            </a:rPr>
            <a:t>Productividad = </a:t>
          </a:r>
          <a14:m xmlns:a14="http://schemas.microsoft.com/office/drawing/2010/main">
            <m:oMath xmlns:m="http://schemas.openxmlformats.org/officeDocument/2006/math">
              <m:f>
                <m:fPr>
                  <m:ctrlPr>
                    <a:rPr lang="es-ES" sz="1900" i="1" kern="1200" smtClean="0">
                      <a:latin typeface="Cambria Math"/>
                    </a:rPr>
                  </m:ctrlPr>
                </m:fPr>
                <m:num>
                  <m:r>
                    <a:rPr lang="es-ES" sz="1900" b="0" i="1" kern="1200" smtClean="0">
                      <a:latin typeface="Cambria Math"/>
                    </a:rPr>
                    <m:t>𝑝𝑟𝑜𝑑𝑢𝑐𝑐𝑖</m:t>
                  </m:r>
                  <m:r>
                    <a:rPr lang="es-ES" sz="1900" b="0" i="1" kern="1200" smtClean="0">
                      <a:latin typeface="Cambria Math"/>
                    </a:rPr>
                    <m:t>ó</m:t>
                  </m:r>
                  <m:r>
                    <a:rPr lang="es-ES" sz="1900" b="0" i="1" kern="1200" smtClean="0">
                      <a:latin typeface="Cambria Math"/>
                    </a:rPr>
                    <m:t>𝑛</m:t>
                  </m:r>
                </m:num>
                <m:den>
                  <m:r>
                    <a:rPr lang="es-ES" sz="1900" b="0" i="1" kern="1200" smtClean="0">
                      <a:latin typeface="Cambria Math"/>
                    </a:rPr>
                    <m:t>𝑏𝑖𝑜𝑚𝑎𝑠𝑎</m:t>
                  </m:r>
                  <m:r>
                    <a:rPr lang="es-ES" sz="1900" b="0" i="1" kern="1200" smtClean="0">
                      <a:latin typeface="Cambria Math"/>
                    </a:rPr>
                    <m:t> </m:t>
                  </m:r>
                </m:den>
              </m:f>
            </m:oMath>
          </a14:m>
          <a:r>
            <a:rPr lang="es-ES" sz="1900" kern="1200" dirty="0" smtClean="0">
              <a:latin typeface="Comic Sans MS" panose="030F0702030302020204" pitchFamily="66" charset="0"/>
            </a:rPr>
            <a:t> .100</a:t>
          </a:r>
          <a:endParaRPr lang="es-ES" sz="1900" kern="1200" dirty="0">
            <a:latin typeface="Comic Sans MS" panose="030F0702030302020204" pitchFamily="66" charset="0"/>
          </a:endParaRPr>
        </a:p>
      </dsp:txBody>
      <dsp:txXfrm>
        <a:off x="6220536" y="465042"/>
        <a:ext cx="1932166" cy="149372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181136-2C59-414D-9309-2D96F6EB41DD}">
      <dsp:nvSpPr>
        <dsp:cNvPr id="0" name=""/>
        <dsp:cNvSpPr/>
      </dsp:nvSpPr>
      <dsp:spPr>
        <a:xfrm>
          <a:off x="4648109" y="-163728"/>
          <a:ext cx="2052168" cy="20806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Los productores absorben el </a:t>
          </a:r>
          <a14:m xmlns:a14="http://schemas.microsoft.com/office/drawing/2010/main">
            <m:oMath xmlns:m="http://schemas.openxmlformats.org/officeDocument/2006/math">
              <m:sSub>
                <m:sSubPr>
                  <m:ctrlPr>
                    <a:rPr lang="es-ES" sz="1500" i="1" kern="1200">
                      <a:latin typeface="Cambria Math"/>
                    </a:rPr>
                  </m:ctrlPr>
                </m:sSubPr>
                <m:e>
                  <m:r>
                    <a:rPr lang="es-ES" sz="1500" i="1" kern="1200">
                      <a:latin typeface="Cambria Math"/>
                    </a:rPr>
                    <m:t>𝐶𝑂</m:t>
                  </m:r>
                </m:e>
                <m:sub>
                  <m:r>
                    <a:rPr lang="es-ES" sz="1500" i="1" kern="1200">
                      <a:latin typeface="Cambria Math"/>
                    </a:rPr>
                    <m:t>2</m:t>
                  </m:r>
                </m:sub>
              </m:sSub>
              <m:r>
                <a:rPr lang="es-ES" sz="1500" b="0" i="0" kern="1200" smtClean="0">
                  <a:latin typeface="Cambria Math"/>
                </a:rPr>
                <m:t> </m:t>
              </m:r>
            </m:oMath>
          </a14:m>
          <a:r>
            <a:rPr lang="es-ES" sz="1500" kern="1200" dirty="0" smtClean="0">
              <a:latin typeface="Comic Sans MS" panose="030F0702030302020204" pitchFamily="66" charset="0"/>
            </a:rPr>
            <a:t>que se encuentra en la atmósfera o en el agua</a:t>
          </a:r>
          <a:r>
            <a:rPr lang="es-ES" sz="1100" kern="1200" dirty="0" smtClean="0">
              <a:latin typeface="Comic Sans MS" panose="030F0702030302020204" pitchFamily="66" charset="0"/>
            </a:rPr>
            <a:t>.</a:t>
          </a:r>
          <a:endParaRPr lang="es-ES" sz="1100" kern="1200" dirty="0"/>
        </a:p>
      </dsp:txBody>
      <dsp:txXfrm>
        <a:off x="4648109" y="-163728"/>
        <a:ext cx="2052168" cy="2080642"/>
      </dsp:txXfrm>
    </dsp:sp>
    <dsp:sp modelId="{F9F0D5AB-2C39-47A4-8474-009BD1A52DC8}">
      <dsp:nvSpPr>
        <dsp:cNvPr id="0" name=""/>
        <dsp:cNvSpPr/>
      </dsp:nvSpPr>
      <dsp:spPr>
        <a:xfrm>
          <a:off x="1224122" y="-243386"/>
          <a:ext cx="5590317" cy="5590317"/>
        </a:xfrm>
        <a:prstGeom prst="circularArrow">
          <a:avLst>
            <a:gd name="adj1" fmla="val 5192"/>
            <a:gd name="adj2" fmla="val 335322"/>
            <a:gd name="adj3" fmla="val 20972078"/>
            <a:gd name="adj4" fmla="val 20262593"/>
            <a:gd name="adj5" fmla="val 6057"/>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27CE9D-C7A3-43F2-A720-BF1332440669}">
      <dsp:nvSpPr>
        <dsp:cNvPr id="0" name=""/>
        <dsp:cNvSpPr/>
      </dsp:nvSpPr>
      <dsp:spPr>
        <a:xfrm>
          <a:off x="5262269" y="2646953"/>
          <a:ext cx="2482187" cy="18621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Usan la energía luminosa para fijar el carbono inorgánico (por medio de la fotosíntesis) en compuestos orgánicos</a:t>
          </a:r>
          <a:r>
            <a:rPr lang="es-ES" sz="1800" kern="1200" dirty="0" smtClean="0">
              <a:latin typeface="Comic Sans MS" panose="030F0702030302020204" pitchFamily="66" charset="0"/>
            </a:rPr>
            <a:t>.</a:t>
          </a:r>
          <a:endParaRPr lang="es-ES" sz="1800" kern="1200" dirty="0"/>
        </a:p>
      </dsp:txBody>
      <dsp:txXfrm>
        <a:off x="5262269" y="2646953"/>
        <a:ext cx="2482187" cy="1862165"/>
      </dsp:txXfrm>
    </dsp:sp>
    <dsp:sp modelId="{93E93385-40DC-411C-AFCA-5E25688C07ED}">
      <dsp:nvSpPr>
        <dsp:cNvPr id="0" name=""/>
        <dsp:cNvSpPr/>
      </dsp:nvSpPr>
      <dsp:spPr>
        <a:xfrm>
          <a:off x="1677189" y="-276503"/>
          <a:ext cx="5590317" cy="5590317"/>
        </a:xfrm>
        <a:prstGeom prst="circularArrow">
          <a:avLst>
            <a:gd name="adj1" fmla="val 5192"/>
            <a:gd name="adj2" fmla="val 335322"/>
            <a:gd name="adj3" fmla="val 4316266"/>
            <a:gd name="adj4" fmla="val 3201441"/>
            <a:gd name="adj5" fmla="val 6057"/>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6AC6D2A-4E8B-477B-BA9B-2BDE7883E4BC}">
      <dsp:nvSpPr>
        <dsp:cNvPr id="0" name=""/>
        <dsp:cNvSpPr/>
      </dsp:nvSpPr>
      <dsp:spPr>
        <a:xfrm>
          <a:off x="3328282" y="4077078"/>
          <a:ext cx="1679872" cy="20645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Estos compuestos orgánicos son degradados por los organismos que realizan la respiración aeróbica</a:t>
          </a:r>
          <a:r>
            <a:rPr lang="es-ES" sz="1100" kern="1200" dirty="0" smtClean="0">
              <a:latin typeface="Comic Sans MS" panose="030F0702030302020204" pitchFamily="66" charset="0"/>
            </a:rPr>
            <a:t>.</a:t>
          </a:r>
          <a:endParaRPr lang="es-ES" sz="1100" kern="1200" dirty="0"/>
        </a:p>
      </dsp:txBody>
      <dsp:txXfrm>
        <a:off x="3328282" y="4077078"/>
        <a:ext cx="1679872" cy="2064522"/>
      </dsp:txXfrm>
    </dsp:sp>
    <dsp:sp modelId="{1C3F6B37-CE5E-461B-8160-A6FCCB2B44F2}">
      <dsp:nvSpPr>
        <dsp:cNvPr id="0" name=""/>
        <dsp:cNvSpPr/>
      </dsp:nvSpPr>
      <dsp:spPr>
        <a:xfrm>
          <a:off x="1115486" y="-246757"/>
          <a:ext cx="5590317" cy="5590317"/>
        </a:xfrm>
        <a:prstGeom prst="circularArrow">
          <a:avLst>
            <a:gd name="adj1" fmla="val 5192"/>
            <a:gd name="adj2" fmla="val 335322"/>
            <a:gd name="adj3" fmla="val 7725777"/>
            <a:gd name="adj4" fmla="val 6214632"/>
            <a:gd name="adj5" fmla="val 6057"/>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988F1D-1B53-43B7-94E4-F1A2BAB1C7F2}">
      <dsp:nvSpPr>
        <dsp:cNvPr id="0" name=""/>
        <dsp:cNvSpPr/>
      </dsp:nvSpPr>
      <dsp:spPr>
        <a:xfrm>
          <a:off x="1040518" y="2833801"/>
          <a:ext cx="1488470" cy="14884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Volviendo el </a:t>
          </a:r>
          <a14:m xmlns:a14="http://schemas.microsoft.com/office/drawing/2010/main">
            <m:oMath xmlns:m="http://schemas.openxmlformats.org/officeDocument/2006/math">
              <m:sSub>
                <m:sSubPr>
                  <m:ctrlPr>
                    <a:rPr lang="es-ES" sz="1500" i="1" kern="1200">
                      <a:latin typeface="Cambria Math"/>
                    </a:rPr>
                  </m:ctrlPr>
                </m:sSubPr>
                <m:e>
                  <m:r>
                    <a:rPr lang="es-ES" sz="1500" i="1" kern="1200">
                      <a:latin typeface="Cambria Math"/>
                    </a:rPr>
                    <m:t>𝐶𝑂</m:t>
                  </m:r>
                </m:e>
                <m:sub>
                  <m:r>
                    <a:rPr lang="es-ES" sz="1500" i="1" kern="1200">
                      <a:latin typeface="Cambria Math"/>
                    </a:rPr>
                    <m:t>2</m:t>
                  </m:r>
                </m:sub>
              </m:sSub>
            </m:oMath>
          </a14:m>
          <a:r>
            <a:rPr lang="es-ES" sz="1500" kern="1200" dirty="0" smtClean="0">
              <a:latin typeface="Comic Sans MS" panose="030F0702030302020204" pitchFamily="66" charset="0"/>
            </a:rPr>
            <a:t> a la atmósfera o al agua</a:t>
          </a:r>
          <a:r>
            <a:rPr lang="es-ES" sz="1100" kern="1200" dirty="0" smtClean="0">
              <a:latin typeface="Comic Sans MS" panose="030F0702030302020204" pitchFamily="66" charset="0"/>
            </a:rPr>
            <a:t>.</a:t>
          </a:r>
          <a:endParaRPr lang="es-ES" sz="1100" kern="1200" dirty="0"/>
        </a:p>
      </dsp:txBody>
      <dsp:txXfrm>
        <a:off x="1040518" y="2833801"/>
        <a:ext cx="1488470" cy="1488470"/>
      </dsp:txXfrm>
    </dsp:sp>
    <dsp:sp modelId="{7BEF84FB-01F8-4B23-806C-6B85A05D1624}">
      <dsp:nvSpPr>
        <dsp:cNvPr id="0" name=""/>
        <dsp:cNvSpPr/>
      </dsp:nvSpPr>
      <dsp:spPr>
        <a:xfrm>
          <a:off x="1340053" y="249140"/>
          <a:ext cx="5590317" cy="5590317"/>
        </a:xfrm>
        <a:prstGeom prst="circularArrow">
          <a:avLst>
            <a:gd name="adj1" fmla="val 5192"/>
            <a:gd name="adj2" fmla="val 335322"/>
            <a:gd name="adj3" fmla="val 11851377"/>
            <a:gd name="adj4" fmla="val 11092057"/>
            <a:gd name="adj5" fmla="val 6057"/>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F6B5ED7-C4FD-4316-B528-5AE36455262E}">
      <dsp:nvSpPr>
        <dsp:cNvPr id="0" name=""/>
        <dsp:cNvSpPr/>
      </dsp:nvSpPr>
      <dsp:spPr>
        <a:xfrm>
          <a:off x="1407762" y="-144747"/>
          <a:ext cx="2388413" cy="22153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El carbono es el principal elemento constituyente de la materia orgánica, que es incorporado por medio del </a:t>
          </a:r>
          <a14:m xmlns:a14="http://schemas.microsoft.com/office/drawing/2010/main">
            <m:oMath xmlns:m="http://schemas.openxmlformats.org/officeDocument/2006/math">
              <m:sSub>
                <m:sSubPr>
                  <m:ctrlPr>
                    <a:rPr lang="es-ES" sz="1500" i="1" kern="1200" smtClean="0">
                      <a:latin typeface="Cambria Math"/>
                    </a:rPr>
                  </m:ctrlPr>
                </m:sSubPr>
                <m:e>
                  <m:r>
                    <a:rPr lang="es-ES" sz="1500" b="0" i="1" kern="1200" smtClean="0">
                      <a:latin typeface="Cambria Math"/>
                    </a:rPr>
                    <m:t>𝐶𝑂</m:t>
                  </m:r>
                </m:e>
                <m:sub>
                  <m:r>
                    <a:rPr lang="es-ES" sz="1500" b="0" i="1" kern="1200" smtClean="0">
                      <a:latin typeface="Cambria Math"/>
                    </a:rPr>
                    <m:t>2</m:t>
                  </m:r>
                </m:sub>
              </m:sSub>
            </m:oMath>
          </a14:m>
          <a:r>
            <a:rPr lang="es-ES" sz="1500" kern="1200" dirty="0" smtClean="0">
              <a:latin typeface="Comic Sans MS" panose="030F0702030302020204" pitchFamily="66" charset="0"/>
            </a:rPr>
            <a:t>. </a:t>
          </a:r>
          <a:endParaRPr lang="es-ES" sz="1500" kern="1200" dirty="0"/>
        </a:p>
      </dsp:txBody>
      <dsp:txXfrm>
        <a:off x="1407762" y="-144747"/>
        <a:ext cx="2388413" cy="2215304"/>
      </dsp:txXfrm>
    </dsp:sp>
    <dsp:sp modelId="{3C33FC79-554A-4F8A-A400-0E9374D6A13E}">
      <dsp:nvSpPr>
        <dsp:cNvPr id="0" name=""/>
        <dsp:cNvSpPr/>
      </dsp:nvSpPr>
      <dsp:spPr>
        <a:xfrm>
          <a:off x="1520673" y="59927"/>
          <a:ext cx="5590317" cy="5590317"/>
        </a:xfrm>
        <a:prstGeom prst="circularArrow">
          <a:avLst>
            <a:gd name="adj1" fmla="val 5192"/>
            <a:gd name="adj2" fmla="val 335322"/>
            <a:gd name="adj3" fmla="val 16326532"/>
            <a:gd name="adj4" fmla="val 15474494"/>
            <a:gd name="adj5" fmla="val 6057"/>
          </a:avLst>
        </a:prstGeom>
        <a:solidFill>
          <a:schemeClr val="lt1">
            <a:hueOff val="0"/>
            <a:satOff val="0"/>
            <a:lumOff val="0"/>
            <a:alphaOff val="0"/>
          </a:schemeClr>
        </a:solidFill>
        <a:ln w="1905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586B7F-EEE2-4F03-A0FA-FFB7AB4B3341}">
      <dsp:nvSpPr>
        <dsp:cNvPr id="0" name=""/>
        <dsp:cNvSpPr/>
      </dsp:nvSpPr>
      <dsp:spPr>
        <a:xfrm>
          <a:off x="3326543" y="0"/>
          <a:ext cx="2688304" cy="2688713"/>
        </a:xfrm>
        <a:prstGeom prst="circularArrow">
          <a:avLst>
            <a:gd name="adj1" fmla="val 10980"/>
            <a:gd name="adj2" fmla="val 1142322"/>
            <a:gd name="adj3" fmla="val 4500000"/>
            <a:gd name="adj4" fmla="val 10800000"/>
            <a:gd name="adj5" fmla="val 12500"/>
          </a:avLst>
        </a:prstGeom>
        <a:gradFill rotWithShape="0">
          <a:gsLst>
            <a:gs pos="0">
              <a:schemeClr val="accent2">
                <a:hueOff val="0"/>
                <a:satOff val="0"/>
                <a:lumOff val="0"/>
                <a:alphaOff val="0"/>
                <a:shade val="67000"/>
                <a:satMod val="150000"/>
              </a:schemeClr>
            </a:gs>
            <a:gs pos="30000">
              <a:schemeClr val="accent2">
                <a:hueOff val="0"/>
                <a:satOff val="0"/>
                <a:lumOff val="0"/>
                <a:alphaOff val="0"/>
                <a:shade val="94000"/>
                <a:satMod val="130000"/>
              </a:schemeClr>
            </a:gs>
            <a:gs pos="45000">
              <a:schemeClr val="accent2">
                <a:hueOff val="0"/>
                <a:satOff val="0"/>
                <a:lumOff val="0"/>
                <a:alphaOff val="0"/>
                <a:shade val="100000"/>
                <a:satMod val="120000"/>
              </a:schemeClr>
            </a:gs>
            <a:gs pos="55000">
              <a:schemeClr val="accent2">
                <a:hueOff val="0"/>
                <a:satOff val="0"/>
                <a:lumOff val="0"/>
                <a:alphaOff val="0"/>
                <a:shade val="100000"/>
                <a:satMod val="118000"/>
              </a:schemeClr>
            </a:gs>
            <a:gs pos="73000">
              <a:schemeClr val="accent2">
                <a:hueOff val="0"/>
                <a:satOff val="0"/>
                <a:lumOff val="0"/>
                <a:alphaOff val="0"/>
                <a:shade val="94000"/>
                <a:satMod val="130000"/>
              </a:schemeClr>
            </a:gs>
            <a:gs pos="100000">
              <a:schemeClr val="accent2">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1F0C607-2B61-4F72-9B75-04C3F797731A}">
      <dsp:nvSpPr>
        <dsp:cNvPr id="0" name=""/>
        <dsp:cNvSpPr/>
      </dsp:nvSpPr>
      <dsp:spPr>
        <a:xfrm>
          <a:off x="3401302" y="210648"/>
          <a:ext cx="2532729" cy="19410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Algunas bacterias reducen el </a:t>
          </a:r>
          <a14:m xmlns:a14="http://schemas.microsoft.com/office/drawing/2010/main">
            <m:oMath xmlns:m="http://schemas.openxmlformats.org/officeDocument/2006/math">
              <m:sSub>
                <m:sSubPr>
                  <m:ctrlPr>
                    <a:rPr lang="es-ES" sz="1500" i="1" kern="1200" smtClean="0">
                      <a:latin typeface="Cambria Math"/>
                    </a:rPr>
                  </m:ctrlPr>
                </m:sSubPr>
                <m:e>
                  <m:r>
                    <a:rPr lang="es-ES" sz="1500" b="0" i="1" kern="1200" smtClean="0">
                      <a:latin typeface="Cambria Math"/>
                    </a:rPr>
                    <m:t>𝑁</m:t>
                  </m:r>
                </m:e>
                <m:sub>
                  <m:r>
                    <a:rPr lang="es-ES" sz="1500" b="0" i="1" kern="1200" smtClean="0">
                      <a:latin typeface="Cambria Math"/>
                    </a:rPr>
                    <m:t>2</m:t>
                  </m:r>
                </m:sub>
              </m:sSub>
            </m:oMath>
          </a14:m>
          <a:r>
            <a:rPr lang="es-ES" sz="1500" kern="1200" dirty="0" smtClean="0">
              <a:latin typeface="Comic Sans MS" panose="030F0702030302020204" pitchFamily="66" charset="0"/>
            </a:rPr>
            <a:t> atmosférico formando </a:t>
          </a:r>
          <a14:m xmlns:a14="http://schemas.microsoft.com/office/drawing/2010/main">
            <m:oMath xmlns:m="http://schemas.openxmlformats.org/officeDocument/2006/math">
              <m:sSub>
                <m:sSubPr>
                  <m:ctrlPr>
                    <a:rPr lang="es-ES" sz="1500" i="1" kern="1200" smtClean="0">
                      <a:latin typeface="Cambria Math"/>
                    </a:rPr>
                  </m:ctrlPr>
                </m:sSubPr>
                <m:e>
                  <m:r>
                    <a:rPr lang="es-ES" sz="1500" b="0" i="1" kern="1200" smtClean="0">
                      <a:latin typeface="Cambria Math"/>
                    </a:rPr>
                    <m:t>𝑁𝐻</m:t>
                  </m:r>
                </m:e>
                <m:sub>
                  <m:r>
                    <a:rPr lang="es-ES" sz="1500" b="0" i="1" kern="1200" smtClean="0">
                      <a:latin typeface="Cambria Math"/>
                    </a:rPr>
                    <m:t>3</m:t>
                  </m:r>
                </m:sub>
              </m:sSub>
            </m:oMath>
          </a14:m>
          <a:r>
            <a:rPr lang="es-ES" sz="1500" kern="1200" dirty="0" smtClean="0">
              <a:latin typeface="Comic Sans MS" panose="030F0702030302020204" pitchFamily="66" charset="0"/>
            </a:rPr>
            <a:t>, y otras lo acumulan.</a:t>
          </a:r>
          <a:endParaRPr lang="es-ES" sz="1500" kern="1200" dirty="0">
            <a:latin typeface="Comic Sans MS" panose="030F0702030302020204" pitchFamily="66" charset="0"/>
          </a:endParaRPr>
        </a:p>
      </dsp:txBody>
      <dsp:txXfrm>
        <a:off x="3401302" y="210648"/>
        <a:ext cx="2532729" cy="1941010"/>
      </dsp:txXfrm>
    </dsp:sp>
    <dsp:sp modelId="{C868634C-6EE6-45E6-ABFF-5DEB74DA6E57}">
      <dsp:nvSpPr>
        <dsp:cNvPr id="0" name=""/>
        <dsp:cNvSpPr/>
      </dsp:nvSpPr>
      <dsp:spPr>
        <a:xfrm>
          <a:off x="2579876" y="1544865"/>
          <a:ext cx="2688304" cy="2688713"/>
        </a:xfrm>
        <a:prstGeom prst="leftCircularArrow">
          <a:avLst>
            <a:gd name="adj1" fmla="val 10980"/>
            <a:gd name="adj2" fmla="val 1142322"/>
            <a:gd name="adj3" fmla="val 6300000"/>
            <a:gd name="adj4" fmla="val 18900000"/>
            <a:gd name="adj5" fmla="val 12500"/>
          </a:avLst>
        </a:prstGeom>
        <a:gradFill rotWithShape="0">
          <a:gsLst>
            <a:gs pos="0">
              <a:schemeClr val="accent3">
                <a:hueOff val="0"/>
                <a:satOff val="0"/>
                <a:lumOff val="0"/>
                <a:alphaOff val="0"/>
                <a:shade val="67000"/>
                <a:satMod val="150000"/>
              </a:schemeClr>
            </a:gs>
            <a:gs pos="30000">
              <a:schemeClr val="accent3">
                <a:hueOff val="0"/>
                <a:satOff val="0"/>
                <a:lumOff val="0"/>
                <a:alphaOff val="0"/>
                <a:shade val="94000"/>
                <a:satMod val="130000"/>
              </a:schemeClr>
            </a:gs>
            <a:gs pos="45000">
              <a:schemeClr val="accent3">
                <a:hueOff val="0"/>
                <a:satOff val="0"/>
                <a:lumOff val="0"/>
                <a:alphaOff val="0"/>
                <a:shade val="100000"/>
                <a:satMod val="120000"/>
              </a:schemeClr>
            </a:gs>
            <a:gs pos="55000">
              <a:schemeClr val="accent3">
                <a:hueOff val="0"/>
                <a:satOff val="0"/>
                <a:lumOff val="0"/>
                <a:alphaOff val="0"/>
                <a:shade val="100000"/>
                <a:satMod val="118000"/>
              </a:schemeClr>
            </a:gs>
            <a:gs pos="73000">
              <a:schemeClr val="accent3">
                <a:hueOff val="0"/>
                <a:satOff val="0"/>
                <a:lumOff val="0"/>
                <a:alphaOff val="0"/>
                <a:shade val="94000"/>
                <a:satMod val="130000"/>
              </a:schemeClr>
            </a:gs>
            <a:gs pos="100000">
              <a:schemeClr val="accent3">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18084583-9027-4BFF-BC1A-4659C849BAE9}">
      <dsp:nvSpPr>
        <dsp:cNvPr id="0" name=""/>
        <dsp:cNvSpPr/>
      </dsp:nvSpPr>
      <dsp:spPr>
        <a:xfrm>
          <a:off x="2668158" y="1758397"/>
          <a:ext cx="2348823" cy="17902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El amoníaco fijado es transformado por otro grupo de bacterias que lo oxidan a </a:t>
          </a:r>
          <a14:m xmlns:a14="http://schemas.microsoft.com/office/drawing/2010/main">
            <m:oMath xmlns:m="http://schemas.openxmlformats.org/officeDocument/2006/math">
              <m:sSub>
                <m:sSubPr>
                  <m:ctrlPr>
                    <a:rPr lang="es-ES" sz="1500" i="1" kern="1200" smtClean="0">
                      <a:latin typeface="Cambria Math"/>
                    </a:rPr>
                  </m:ctrlPr>
                </m:sSubPr>
                <m:e>
                  <m:r>
                    <a:rPr lang="es-ES" sz="1500" b="0" i="1" kern="1200" smtClean="0">
                      <a:latin typeface="Cambria Math"/>
                    </a:rPr>
                    <m:t>𝑁𝑂</m:t>
                  </m:r>
                </m:e>
                <m:sub>
                  <m:r>
                    <a:rPr lang="es-ES" sz="1500" b="0" i="1" kern="1200" smtClean="0">
                      <a:latin typeface="Cambria Math"/>
                    </a:rPr>
                    <m:t>2</m:t>
                  </m:r>
                </m:sub>
              </m:sSub>
            </m:oMath>
          </a14:m>
          <a:r>
            <a:rPr lang="es-ES" sz="1500" kern="1200" dirty="0" smtClean="0">
              <a:latin typeface="Comic Sans MS" panose="030F0702030302020204" pitchFamily="66" charset="0"/>
            </a:rPr>
            <a:t>(nitrosación)</a:t>
          </a:r>
          <a:endParaRPr lang="es-ES" sz="1500" kern="1200" dirty="0">
            <a:latin typeface="Comic Sans MS" panose="030F0702030302020204" pitchFamily="66" charset="0"/>
          </a:endParaRPr>
        </a:p>
      </dsp:txBody>
      <dsp:txXfrm>
        <a:off x="2668158" y="1758397"/>
        <a:ext cx="2348823" cy="1790206"/>
      </dsp:txXfrm>
    </dsp:sp>
    <dsp:sp modelId="{79FF50F7-5D7A-43DC-B046-267424D141A4}">
      <dsp:nvSpPr>
        <dsp:cNvPr id="0" name=""/>
        <dsp:cNvSpPr/>
      </dsp:nvSpPr>
      <dsp:spPr>
        <a:xfrm>
          <a:off x="3517880" y="3274601"/>
          <a:ext cx="2309670" cy="2310595"/>
        </a:xfrm>
        <a:prstGeom prst="blockArc">
          <a:avLst>
            <a:gd name="adj1" fmla="val 13500000"/>
            <a:gd name="adj2" fmla="val 10800000"/>
            <a:gd name="adj3" fmla="val 12740"/>
          </a:avLst>
        </a:prstGeom>
        <a:gradFill rotWithShape="0">
          <a:gsLst>
            <a:gs pos="0">
              <a:schemeClr val="accent4">
                <a:hueOff val="0"/>
                <a:satOff val="0"/>
                <a:lumOff val="0"/>
                <a:alphaOff val="0"/>
                <a:shade val="67000"/>
                <a:satMod val="150000"/>
              </a:schemeClr>
            </a:gs>
            <a:gs pos="30000">
              <a:schemeClr val="accent4">
                <a:hueOff val="0"/>
                <a:satOff val="0"/>
                <a:lumOff val="0"/>
                <a:alphaOff val="0"/>
                <a:shade val="94000"/>
                <a:satMod val="130000"/>
              </a:schemeClr>
            </a:gs>
            <a:gs pos="45000">
              <a:schemeClr val="accent4">
                <a:hueOff val="0"/>
                <a:satOff val="0"/>
                <a:lumOff val="0"/>
                <a:alphaOff val="0"/>
                <a:shade val="100000"/>
                <a:satMod val="120000"/>
              </a:schemeClr>
            </a:gs>
            <a:gs pos="55000">
              <a:schemeClr val="accent4">
                <a:hueOff val="0"/>
                <a:satOff val="0"/>
                <a:lumOff val="0"/>
                <a:alphaOff val="0"/>
                <a:shade val="100000"/>
                <a:satMod val="118000"/>
              </a:schemeClr>
            </a:gs>
            <a:gs pos="73000">
              <a:schemeClr val="accent4">
                <a:hueOff val="0"/>
                <a:satOff val="0"/>
                <a:lumOff val="0"/>
                <a:alphaOff val="0"/>
                <a:shade val="94000"/>
                <a:satMod val="130000"/>
              </a:schemeClr>
            </a:gs>
            <a:gs pos="100000">
              <a:schemeClr val="accent4">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5052CE78-6E6D-4657-A1A2-0FA98A249F09}">
      <dsp:nvSpPr>
        <dsp:cNvPr id="0" name=""/>
        <dsp:cNvSpPr/>
      </dsp:nvSpPr>
      <dsp:spPr>
        <a:xfrm>
          <a:off x="3482762" y="3794897"/>
          <a:ext cx="2532087" cy="13180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 tIns="9525" rIns="9525" bIns="9525" numCol="1" spcCol="1270" anchor="ctr" anchorCtr="0">
          <a:noAutofit/>
        </a:bodyPr>
        <a:lstStyle/>
        <a:p>
          <a:pPr lvl="0" algn="l" defTabSz="666750">
            <a:lnSpc>
              <a:spcPct val="90000"/>
            </a:lnSpc>
            <a:spcBef>
              <a:spcPct val="0"/>
            </a:spcBef>
            <a:spcAft>
              <a:spcPct val="35000"/>
            </a:spcAft>
          </a:pPr>
          <a:r>
            <a:rPr lang="es-ES" sz="1500" kern="1200" dirty="0" smtClean="0">
              <a:latin typeface="Comic Sans MS" panose="030F0702030302020204" pitchFamily="66" charset="0"/>
            </a:rPr>
            <a:t>EL ion nitrito se oxida a nitrato (nitración). </a:t>
          </a:r>
        </a:p>
        <a:p>
          <a:pPr lvl="0" algn="l" defTabSz="666750">
            <a:lnSpc>
              <a:spcPct val="90000"/>
            </a:lnSpc>
            <a:spcBef>
              <a:spcPct val="0"/>
            </a:spcBef>
            <a:spcAft>
              <a:spcPct val="35000"/>
            </a:spcAft>
          </a:pPr>
          <a:r>
            <a:rPr lang="es-ES" sz="1500" kern="1200" dirty="0" smtClean="0">
              <a:latin typeface="Comic Sans MS" panose="030F0702030302020204" pitchFamily="66" charset="0"/>
            </a:rPr>
            <a:t>Las bacterias desnitrificantes liberan el </a:t>
          </a:r>
          <a14:m xmlns:a14="http://schemas.microsoft.com/office/drawing/2010/main">
            <m:oMath xmlns:m="http://schemas.openxmlformats.org/officeDocument/2006/math">
              <m:sSub>
                <m:sSubPr>
                  <m:ctrlPr>
                    <a:rPr lang="es-ES" sz="1500" i="1" kern="1200" smtClean="0">
                      <a:latin typeface="Cambria Math"/>
                    </a:rPr>
                  </m:ctrlPr>
                </m:sSubPr>
                <m:e>
                  <m:r>
                    <a:rPr lang="es-ES" sz="1500" b="0" i="1" kern="1200" smtClean="0">
                      <a:latin typeface="Cambria Math"/>
                    </a:rPr>
                    <m:t>𝑁</m:t>
                  </m:r>
                </m:e>
                <m:sub>
                  <m:r>
                    <a:rPr lang="es-ES" sz="1500" b="0" i="1" kern="1200" smtClean="0">
                      <a:latin typeface="Cambria Math"/>
                    </a:rPr>
                    <m:t>2</m:t>
                  </m:r>
                </m:sub>
              </m:sSub>
            </m:oMath>
          </a14:m>
          <a:r>
            <a:rPr lang="es-ES" sz="1500" kern="1200" dirty="0" smtClean="0">
              <a:latin typeface="Comic Sans MS" panose="030F0702030302020204" pitchFamily="66" charset="0"/>
            </a:rPr>
            <a:t> a la atmósfera.</a:t>
          </a:r>
          <a:endParaRPr lang="es-ES" sz="1500" kern="1200" dirty="0">
            <a:latin typeface="Comic Sans MS" panose="030F0702030302020204" pitchFamily="66" charset="0"/>
          </a:endParaRPr>
        </a:p>
      </dsp:txBody>
      <dsp:txXfrm>
        <a:off x="3482762" y="3794897"/>
        <a:ext cx="2532087" cy="131803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E73BDC-46D1-4B0F-88D0-2CC709AFC9F0}">
      <dsp:nvSpPr>
        <dsp:cNvPr id="0" name=""/>
        <dsp:cNvSpPr/>
      </dsp:nvSpPr>
      <dsp:spPr>
        <a:xfrm>
          <a:off x="2093567" y="589359"/>
          <a:ext cx="4133227" cy="4133227"/>
        </a:xfrm>
        <a:prstGeom prst="blockArc">
          <a:avLst>
            <a:gd name="adj1" fmla="val 10800000"/>
            <a:gd name="adj2" fmla="val 16200000"/>
            <a:gd name="adj3" fmla="val 463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113BD85-D08F-406D-AC4B-CCAD524D7ADA}">
      <dsp:nvSpPr>
        <dsp:cNvPr id="0" name=""/>
        <dsp:cNvSpPr/>
      </dsp:nvSpPr>
      <dsp:spPr>
        <a:xfrm>
          <a:off x="2093567" y="589359"/>
          <a:ext cx="4133227" cy="4133227"/>
        </a:xfrm>
        <a:prstGeom prst="blockArc">
          <a:avLst>
            <a:gd name="adj1" fmla="val 5400000"/>
            <a:gd name="adj2" fmla="val 10800000"/>
            <a:gd name="adj3" fmla="val 463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C8602F38-9FD1-496B-9531-6135BA1A72D1}">
      <dsp:nvSpPr>
        <dsp:cNvPr id="0" name=""/>
        <dsp:cNvSpPr/>
      </dsp:nvSpPr>
      <dsp:spPr>
        <a:xfrm>
          <a:off x="2093567" y="589359"/>
          <a:ext cx="4133227" cy="4133227"/>
        </a:xfrm>
        <a:prstGeom prst="blockArc">
          <a:avLst>
            <a:gd name="adj1" fmla="val 0"/>
            <a:gd name="adj2" fmla="val 5400000"/>
            <a:gd name="adj3" fmla="val 463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BBC5FB8-09F8-459D-912C-B05C8ACDF382}">
      <dsp:nvSpPr>
        <dsp:cNvPr id="0" name=""/>
        <dsp:cNvSpPr/>
      </dsp:nvSpPr>
      <dsp:spPr>
        <a:xfrm>
          <a:off x="2093567" y="589359"/>
          <a:ext cx="4133227" cy="4133227"/>
        </a:xfrm>
        <a:prstGeom prst="blockArc">
          <a:avLst>
            <a:gd name="adj1" fmla="val 16200000"/>
            <a:gd name="adj2" fmla="val 0"/>
            <a:gd name="adj3" fmla="val 463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7B9A595-63B1-4783-A8AE-2693952EC0B2}">
      <dsp:nvSpPr>
        <dsp:cNvPr id="0" name=""/>
        <dsp:cNvSpPr/>
      </dsp:nvSpPr>
      <dsp:spPr>
        <a:xfrm>
          <a:off x="3389145" y="1999581"/>
          <a:ext cx="1542071" cy="1312783"/>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ES" sz="1400" kern="1200" dirty="0" smtClean="0">
              <a:latin typeface="Comic Sans MS" panose="030F0702030302020204" pitchFamily="66" charset="0"/>
            </a:rPr>
            <a:t>Entra en la atmósfera desde fuentes naturales</a:t>
          </a:r>
          <a:endParaRPr lang="es-ES" sz="1400" kern="1200" dirty="0"/>
        </a:p>
      </dsp:txBody>
      <dsp:txXfrm>
        <a:off x="3614976" y="2191834"/>
        <a:ext cx="1090409" cy="928277"/>
      </dsp:txXfrm>
    </dsp:sp>
    <dsp:sp modelId="{195CEDE0-95C5-4E51-9159-C0155B29EC33}">
      <dsp:nvSpPr>
        <dsp:cNvPr id="0" name=""/>
        <dsp:cNvSpPr/>
      </dsp:nvSpPr>
      <dsp:spPr>
        <a:xfrm>
          <a:off x="2445262" y="-321609"/>
          <a:ext cx="3429838" cy="1917775"/>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Las bacterias (aerobias o anaerobias) descomponen los restos animales y vegetales transformando el </a:t>
          </a:r>
          <a14:m xmlns:a14="http://schemas.microsoft.com/office/drawing/2010/main">
            <m:oMath xmlns:m="http://schemas.openxmlformats.org/officeDocument/2006/math">
              <m:sSub>
                <m:sSubPr>
                  <m:ctrlPr>
                    <a:rPr lang="es-ES" sz="1500" i="1" kern="1200" smtClean="0">
                      <a:latin typeface="Cambria Math"/>
                    </a:rPr>
                  </m:ctrlPr>
                </m:sSubPr>
                <m:e>
                  <m:r>
                    <a:rPr lang="es-ES" sz="1500" b="0" i="1" kern="1200" smtClean="0">
                      <a:latin typeface="Cambria Math"/>
                    </a:rPr>
                    <m:t>𝐻</m:t>
                  </m:r>
                </m:e>
                <m:sub>
                  <m:r>
                    <a:rPr lang="es-ES" sz="1500" b="0" i="1" kern="1200" smtClean="0">
                      <a:latin typeface="Cambria Math"/>
                    </a:rPr>
                    <m:t>2 </m:t>
                  </m:r>
                </m:sub>
              </m:sSub>
            </m:oMath>
          </a14:m>
          <a:r>
            <a:rPr lang="es-ES" sz="1500" kern="1200" dirty="0" smtClean="0">
              <a:latin typeface="Comic Sans MS" panose="030F0702030302020204" pitchFamily="66" charset="0"/>
            </a:rPr>
            <a:t>S en </a:t>
          </a:r>
          <a:r>
            <a:rPr lang="es-ES" sz="1500" kern="1200" baseline="0" dirty="0" smtClean="0">
              <a:latin typeface="Comic Sans MS" panose="030F0702030302020204" pitchFamily="66" charset="0"/>
            </a:rPr>
            <a:t>ion sulfato</a:t>
          </a:r>
          <a:endParaRPr lang="es-ES" sz="1500" kern="1200" baseline="-25000" dirty="0">
            <a:latin typeface="Comic Sans MS" panose="030F0702030302020204" pitchFamily="66" charset="0"/>
          </a:endParaRPr>
        </a:p>
      </dsp:txBody>
      <dsp:txXfrm>
        <a:off x="2947550" y="-40757"/>
        <a:ext cx="2425262" cy="1356071"/>
      </dsp:txXfrm>
    </dsp:sp>
    <dsp:sp modelId="{13D8E303-9202-45CE-91EE-57AE8F706124}">
      <dsp:nvSpPr>
        <dsp:cNvPr id="0" name=""/>
        <dsp:cNvSpPr/>
      </dsp:nvSpPr>
      <dsp:spPr>
        <a:xfrm>
          <a:off x="4978265" y="1741763"/>
          <a:ext cx="2401222" cy="182842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El </a:t>
          </a:r>
          <a14:m xmlns:a14="http://schemas.microsoft.com/office/drawing/2010/main">
            <m:oMath xmlns:m="http://schemas.openxmlformats.org/officeDocument/2006/math">
              <m:sSub>
                <m:sSubPr>
                  <m:ctrlPr>
                    <a:rPr lang="es-ES" sz="1500" i="1" kern="1200" smtClean="0">
                      <a:latin typeface="Cambria Math"/>
                    </a:rPr>
                  </m:ctrlPr>
                </m:sSubPr>
                <m:e>
                  <m:r>
                    <a:rPr lang="es-ES" sz="1500" b="0" i="1" kern="1200" smtClean="0">
                      <a:latin typeface="Cambria Math"/>
                    </a:rPr>
                    <m:t>𝐻</m:t>
                  </m:r>
                </m:e>
                <m:sub>
                  <m:r>
                    <a:rPr lang="es-ES" sz="1500" b="0" i="1" kern="1200" smtClean="0">
                      <a:latin typeface="Cambria Math"/>
                    </a:rPr>
                    <m:t>2 </m:t>
                  </m:r>
                </m:sub>
              </m:sSub>
            </m:oMath>
          </a14:m>
          <a:r>
            <a:rPr lang="es-ES" sz="1500" kern="1200" dirty="0" smtClean="0">
              <a:latin typeface="Comic Sans MS" panose="030F0702030302020204" pitchFamily="66" charset="0"/>
            </a:rPr>
            <a:t>S del suelo es transformado en S por las bacterias en la fotosíntesis anoxigénica. </a:t>
          </a:r>
          <a:endParaRPr lang="es-ES" sz="1500" kern="1200" dirty="0">
            <a:latin typeface="Comic Sans MS" panose="030F0702030302020204" pitchFamily="66" charset="0"/>
          </a:endParaRPr>
        </a:p>
      </dsp:txBody>
      <dsp:txXfrm>
        <a:off x="5329916" y="2009529"/>
        <a:ext cx="1697920" cy="1292888"/>
      </dsp:txXfrm>
    </dsp:sp>
    <dsp:sp modelId="{4BEEB9BF-8AED-4319-B853-B012E2940FC1}">
      <dsp:nvSpPr>
        <dsp:cNvPr id="0" name=""/>
        <dsp:cNvSpPr/>
      </dsp:nvSpPr>
      <dsp:spPr>
        <a:xfrm>
          <a:off x="2453042" y="3654511"/>
          <a:ext cx="3414278" cy="2040314"/>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Las sulfobacterias quimiosintéticas oxidan </a:t>
          </a:r>
          <a14:m xmlns:a14="http://schemas.microsoft.com/office/drawing/2010/main">
            <m:oMath xmlns:m="http://schemas.openxmlformats.org/officeDocument/2006/math">
              <m:sSub>
                <m:sSubPr>
                  <m:ctrlPr>
                    <a:rPr lang="es-ES" sz="1500" i="1" kern="1200" smtClean="0">
                      <a:latin typeface="Cambria Math"/>
                    </a:rPr>
                  </m:ctrlPr>
                </m:sSubPr>
                <m:e>
                  <m:r>
                    <a:rPr lang="es-ES" sz="1500" b="0" i="1" kern="1200" smtClean="0">
                      <a:latin typeface="Cambria Math"/>
                    </a:rPr>
                    <m:t>𝐻</m:t>
                  </m:r>
                </m:e>
                <m:sub>
                  <m:r>
                    <a:rPr lang="es-ES" sz="1500" b="0" i="1" kern="1200" smtClean="0">
                      <a:latin typeface="Cambria Math"/>
                    </a:rPr>
                    <m:t>2 </m:t>
                  </m:r>
                </m:sub>
              </m:sSub>
            </m:oMath>
          </a14:m>
          <a:r>
            <a:rPr lang="es-ES" sz="1500" kern="1200" dirty="0" smtClean="0">
              <a:latin typeface="Comic Sans MS" panose="030F0702030302020204" pitchFamily="66" charset="0"/>
            </a:rPr>
            <a:t>S para obtener energía y liberan ion sulfato que podrá ser utilizado nuevamente.</a:t>
          </a:r>
          <a:endParaRPr lang="es-ES" sz="1500" kern="1200" dirty="0">
            <a:latin typeface="Comic Sans MS" panose="030F0702030302020204" pitchFamily="66" charset="0"/>
          </a:endParaRPr>
        </a:p>
      </dsp:txBody>
      <dsp:txXfrm>
        <a:off x="2953051" y="3953308"/>
        <a:ext cx="2414260" cy="1442720"/>
      </dsp:txXfrm>
    </dsp:sp>
    <dsp:sp modelId="{65089B8E-3E41-4011-AF20-AE89AFAF9AF3}">
      <dsp:nvSpPr>
        <dsp:cNvPr id="0" name=""/>
        <dsp:cNvSpPr/>
      </dsp:nvSpPr>
      <dsp:spPr>
        <a:xfrm>
          <a:off x="924030" y="1711547"/>
          <a:ext cx="2434911" cy="188885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es-ES" sz="1500" kern="1200" dirty="0" smtClean="0">
              <a:latin typeface="Comic Sans MS" panose="030F0702030302020204" pitchFamily="66" charset="0"/>
            </a:rPr>
            <a:t>Parte del </a:t>
          </a:r>
          <a14:m xmlns:a14="http://schemas.microsoft.com/office/drawing/2010/main">
            <m:oMath xmlns:m="http://schemas.openxmlformats.org/officeDocument/2006/math">
              <m:sSub>
                <m:sSubPr>
                  <m:ctrlPr>
                    <a:rPr lang="es-ES" sz="1500" i="1" kern="1200" smtClean="0">
                      <a:latin typeface="Cambria Math"/>
                    </a:rPr>
                  </m:ctrlPr>
                </m:sSubPr>
                <m:e>
                  <m:r>
                    <a:rPr lang="es-ES" sz="1500" b="0" i="1" kern="1200" smtClean="0">
                      <a:latin typeface="Cambria Math"/>
                    </a:rPr>
                    <m:t>𝐻</m:t>
                  </m:r>
                </m:e>
                <m:sub>
                  <m:r>
                    <a:rPr lang="es-ES" sz="1500" b="0" i="1" kern="1200" smtClean="0">
                      <a:latin typeface="Cambria Math"/>
                    </a:rPr>
                    <m:t>2 </m:t>
                  </m:r>
                </m:sub>
              </m:sSub>
            </m:oMath>
          </a14:m>
          <a:r>
            <a:rPr lang="es-ES" sz="1500" kern="1200" dirty="0" smtClean="0">
              <a:latin typeface="Comic Sans MS" panose="030F0702030302020204" pitchFamily="66" charset="0"/>
            </a:rPr>
            <a:t>S del medio quedará temporalmente inmovilizado al ser fijado en rocas sedimentarias.</a:t>
          </a:r>
          <a:endParaRPr lang="es-ES" sz="1500" kern="1200" dirty="0">
            <a:latin typeface="Comic Sans MS" panose="030F0702030302020204" pitchFamily="66" charset="0"/>
          </a:endParaRPr>
        </a:p>
      </dsp:txBody>
      <dsp:txXfrm>
        <a:off x="1280614" y="1988163"/>
        <a:ext cx="1721743" cy="133561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Hexágonos radiales"/>
  <dgm:desc val="Se usa para mostrar un proceso secuencial  relacionado con un tema o una idea centrales. Limitado a seis formas de Nivel 2. Funciona mejor con poco texto No aparece el texto sin utilizar, pero queda disponible si cambia entre diseño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ycle4">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5F2539-5C00-434D-9015-308944CA08DF}" type="datetimeFigureOut">
              <a:rPr lang="es-ES" smtClean="0"/>
              <a:t>28/02/2014</a:t>
            </a:fld>
            <a:endParaRPr lang="es-ES"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F34DDF-76F8-4D23-B61D-D5D736134989}" type="slidenum">
              <a:rPr lang="es-ES" smtClean="0"/>
              <a:t>‹Nº›</a:t>
            </a:fld>
            <a:endParaRPr lang="es-ES" dirty="0"/>
          </a:p>
        </p:txBody>
      </p:sp>
    </p:spTree>
    <p:extLst>
      <p:ext uri="{BB962C8B-B14F-4D97-AF65-F5344CB8AC3E}">
        <p14:creationId xmlns:p14="http://schemas.microsoft.com/office/powerpoint/2010/main" val="861506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r>
              <a:rPr lang="es-ES" dirty="0" smtClean="0"/>
              <a:t>Velocidad de renovacion</a:t>
            </a:r>
            <a:r>
              <a:rPr lang="es-ES" baseline="0" dirty="0" smtClean="0"/>
              <a:t> de la biomasa se denomina productividad</a:t>
            </a:r>
            <a:endParaRPr lang="es-ES" dirty="0"/>
          </a:p>
        </p:txBody>
      </p:sp>
      <p:sp>
        <p:nvSpPr>
          <p:cNvPr id="4" name="3 Marcador de número de diapositiva"/>
          <p:cNvSpPr>
            <a:spLocks noGrp="1"/>
          </p:cNvSpPr>
          <p:nvPr>
            <p:ph type="sldNum" sz="quarter" idx="10"/>
          </p:nvPr>
        </p:nvSpPr>
        <p:spPr/>
        <p:txBody>
          <a:bodyPr/>
          <a:lstStyle/>
          <a:p>
            <a:fld id="{44F34DDF-76F8-4D23-B61D-D5D736134989}" type="slidenum">
              <a:rPr lang="es-ES" smtClean="0"/>
              <a:t>6</a:t>
            </a:fld>
            <a:endParaRPr lang="es-ES" dirty="0"/>
          </a:p>
        </p:txBody>
      </p:sp>
    </p:spTree>
    <p:extLst>
      <p:ext uri="{BB962C8B-B14F-4D97-AF65-F5344CB8AC3E}">
        <p14:creationId xmlns:p14="http://schemas.microsoft.com/office/powerpoint/2010/main" val="15496093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93FEBD8D-61FA-46BA-A836-64F9CEF38041}" type="datetime1">
              <a:rPr lang="es-ES" smtClean="0"/>
              <a:t>28/02/2014</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a:xfrm>
            <a:off x="7991475" y="6429375"/>
            <a:ext cx="876300" cy="292100"/>
          </a:xfrm>
        </p:spPr>
        <p:txBody>
          <a:bodyPr/>
          <a:lstStyle/>
          <a:p>
            <a:fld id="{4EFB2D12-9496-4C14-90FD-47B68982FC76}" type="slidenum">
              <a:rPr lang="es-ES" smtClean="0"/>
              <a:t>‹Nº›</a:t>
            </a:fld>
            <a:endParaRPr lang="es-ES" dirty="0"/>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s-ES" smtClean="0"/>
              <a:t>Haga clic para modificar el estilo de título del patrón</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6F1CDE73-D19F-4344-9FF7-56E18C50D301}" type="datetime1">
              <a:rPr lang="es-ES" smtClean="0"/>
              <a:t>28/02/2014</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EFB2D12-9496-4C14-90FD-47B68982FC76}" type="slidenum">
              <a:rPr lang="es-ES" smtClean="0"/>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7625B3E1-8D15-43C2-8000-B5A5BBF8AB25}" type="datetime1">
              <a:rPr lang="es-ES" smtClean="0"/>
              <a:t>28/02/2014</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EFB2D12-9496-4C14-90FD-47B68982FC76}" type="slidenum">
              <a:rPr lang="es-ES" smtClean="0"/>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 name="Date Placeholder 3"/>
          <p:cNvSpPr>
            <a:spLocks noGrp="1"/>
          </p:cNvSpPr>
          <p:nvPr>
            <p:ph type="dt" sz="half" idx="10"/>
          </p:nvPr>
        </p:nvSpPr>
        <p:spPr/>
        <p:txBody>
          <a:bodyPr/>
          <a:lstStyle/>
          <a:p>
            <a:fld id="{C4C2D54D-BDB9-45C8-8DA3-FDDA56390635}" type="datetime1">
              <a:rPr lang="es-ES" smtClean="0"/>
              <a:t>28/02/2014</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EFB2D12-9496-4C14-90FD-47B68982FC76}" type="slidenum">
              <a:rPr lang="es-ES" smtClean="0"/>
              <a:t>‹Nº›</a:t>
            </a:fld>
            <a:endParaRPr lang="es-ES" dirty="0"/>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7EAD2917-36FE-427D-BBB4-CD6BE7C05BD0}" type="datetime1">
              <a:rPr lang="es-ES" smtClean="0"/>
              <a:t>28/02/2014</a:t>
            </a:fld>
            <a:endParaRPr lang="es-ES" dirty="0"/>
          </a:p>
        </p:txBody>
      </p:sp>
      <p:sp>
        <p:nvSpPr>
          <p:cNvPr id="5" name="Footer Placeholder 4"/>
          <p:cNvSpPr>
            <a:spLocks noGrp="1"/>
          </p:cNvSpPr>
          <p:nvPr>
            <p:ph type="ftr" sz="quarter" idx="11"/>
          </p:nvPr>
        </p:nvSpPr>
        <p:spPr/>
        <p:txBody>
          <a:bodyPr/>
          <a:lstStyle/>
          <a:p>
            <a:endParaRPr lang="es-ES" dirty="0"/>
          </a:p>
        </p:txBody>
      </p:sp>
      <p:sp>
        <p:nvSpPr>
          <p:cNvPr id="6" name="Slide Number Placeholder 5"/>
          <p:cNvSpPr>
            <a:spLocks noGrp="1"/>
          </p:cNvSpPr>
          <p:nvPr>
            <p:ph type="sldNum" sz="quarter" idx="12"/>
          </p:nvPr>
        </p:nvSpPr>
        <p:spPr/>
        <p:txBody>
          <a:bodyPr/>
          <a:lstStyle/>
          <a:p>
            <a:fld id="{4EFB2D12-9496-4C14-90FD-47B68982FC76}" type="slidenum">
              <a:rPr lang="es-ES" smtClean="0"/>
              <a:t>‹Nº›</a:t>
            </a:fld>
            <a:endParaRPr lang="es-ES" dirty="0"/>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s-ES" smtClean="0"/>
              <a:t>Haga clic para modificar el estilo de título del patrón</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8E690FA-BBA8-42C1-9DDD-67BCCCA00ADF}" type="datetime1">
              <a:rPr lang="es-ES" smtClean="0"/>
              <a:t>28/02/2014</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EFB2D12-9496-4C14-90FD-47B68982FC76}" type="slidenum">
              <a:rPr lang="es-ES" smtClean="0"/>
              <a:t>‹Nº›</a:t>
            </a:fld>
            <a:endParaRPr lang="es-ES" dirty="0"/>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E32752E0-C2BC-4516-824F-21423166C811}" type="datetime1">
              <a:rPr lang="es-ES" smtClean="0"/>
              <a:t>28/02/2014</a:t>
            </a:fld>
            <a:endParaRPr lang="es-ES" dirty="0"/>
          </a:p>
        </p:txBody>
      </p:sp>
      <p:sp>
        <p:nvSpPr>
          <p:cNvPr id="8" name="Footer Placeholder 7"/>
          <p:cNvSpPr>
            <a:spLocks noGrp="1"/>
          </p:cNvSpPr>
          <p:nvPr>
            <p:ph type="ftr" sz="quarter" idx="11"/>
          </p:nvPr>
        </p:nvSpPr>
        <p:spPr/>
        <p:txBody>
          <a:bodyPr/>
          <a:lstStyle/>
          <a:p>
            <a:endParaRPr lang="es-ES" dirty="0"/>
          </a:p>
        </p:txBody>
      </p:sp>
      <p:sp>
        <p:nvSpPr>
          <p:cNvPr id="9" name="Slide Number Placeholder 8"/>
          <p:cNvSpPr>
            <a:spLocks noGrp="1"/>
          </p:cNvSpPr>
          <p:nvPr>
            <p:ph type="sldNum" sz="quarter" idx="12"/>
          </p:nvPr>
        </p:nvSpPr>
        <p:spPr/>
        <p:txBody>
          <a:bodyPr/>
          <a:lstStyle/>
          <a:p>
            <a:fld id="{4EFB2D12-9496-4C14-90FD-47B68982FC76}" type="slidenum">
              <a:rPr lang="es-ES" smtClean="0"/>
              <a:t>‹Nº›</a:t>
            </a:fld>
            <a:endParaRPr lang="es-ES" dirty="0"/>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F698210A-C259-4E79-B34D-CE7C533EF5B5}" type="datetime1">
              <a:rPr lang="es-ES" smtClean="0"/>
              <a:t>28/02/2014</a:t>
            </a:fld>
            <a:endParaRPr lang="es-ES" dirty="0"/>
          </a:p>
        </p:txBody>
      </p:sp>
      <p:sp>
        <p:nvSpPr>
          <p:cNvPr id="4" name="Footer Placeholder 3"/>
          <p:cNvSpPr>
            <a:spLocks noGrp="1"/>
          </p:cNvSpPr>
          <p:nvPr>
            <p:ph type="ftr" sz="quarter" idx="11"/>
          </p:nvPr>
        </p:nvSpPr>
        <p:spPr/>
        <p:txBody>
          <a:bodyPr/>
          <a:lstStyle/>
          <a:p>
            <a:endParaRPr lang="es-ES" dirty="0"/>
          </a:p>
        </p:txBody>
      </p:sp>
      <p:sp>
        <p:nvSpPr>
          <p:cNvPr id="5" name="Slide Number Placeholder 4"/>
          <p:cNvSpPr>
            <a:spLocks noGrp="1"/>
          </p:cNvSpPr>
          <p:nvPr>
            <p:ph type="sldNum" sz="quarter" idx="12"/>
          </p:nvPr>
        </p:nvSpPr>
        <p:spPr/>
        <p:txBody>
          <a:bodyPr/>
          <a:lstStyle/>
          <a:p>
            <a:fld id="{4EFB2D12-9496-4C14-90FD-47B68982FC76}" type="slidenum">
              <a:rPr lang="es-ES" smtClean="0"/>
              <a:t>‹Nº›</a:t>
            </a:fld>
            <a:endParaRPr lang="es-ES" dirty="0"/>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6D6A78-FDE6-4C6F-98A9-749AE34320BD}" type="datetime1">
              <a:rPr lang="es-ES" smtClean="0"/>
              <a:t>28/02/2014</a:t>
            </a:fld>
            <a:endParaRPr lang="es-ES" dirty="0"/>
          </a:p>
        </p:txBody>
      </p:sp>
      <p:sp>
        <p:nvSpPr>
          <p:cNvPr id="3" name="Footer Placeholder 2"/>
          <p:cNvSpPr>
            <a:spLocks noGrp="1"/>
          </p:cNvSpPr>
          <p:nvPr>
            <p:ph type="ftr" sz="quarter" idx="11"/>
          </p:nvPr>
        </p:nvSpPr>
        <p:spPr/>
        <p:txBody>
          <a:bodyPr/>
          <a:lstStyle/>
          <a:p>
            <a:endParaRPr lang="es-ES" dirty="0"/>
          </a:p>
        </p:txBody>
      </p:sp>
      <p:sp>
        <p:nvSpPr>
          <p:cNvPr id="4" name="Slide Number Placeholder 3"/>
          <p:cNvSpPr>
            <a:spLocks noGrp="1"/>
          </p:cNvSpPr>
          <p:nvPr>
            <p:ph type="sldNum" sz="quarter" idx="12"/>
          </p:nvPr>
        </p:nvSpPr>
        <p:spPr/>
        <p:txBody>
          <a:bodyPr/>
          <a:lstStyle/>
          <a:p>
            <a:fld id="{4EFB2D12-9496-4C14-90FD-47B68982FC76}" type="slidenum">
              <a:rPr lang="es-ES" smtClean="0"/>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1F00123D-E892-4A2A-8740-D7476B21D245}" type="datetime1">
              <a:rPr lang="es-ES" smtClean="0"/>
              <a:t>28/02/2014</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EFB2D12-9496-4C14-90FD-47B68982FC76}" type="slidenum">
              <a:rPr lang="es-ES" smtClean="0"/>
              <a:t>‹Nº›</a:t>
            </a:fld>
            <a:endParaRPr lang="es-ES" dirty="0"/>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 smtClean="0"/>
              <a:t>Haga clic para modificar el estilo de título del patrón</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F2FA9897-ADA7-49BE-832E-011317EFCF8F}" type="datetime1">
              <a:rPr lang="es-ES" smtClean="0"/>
              <a:t>28/02/2014</a:t>
            </a:fld>
            <a:endParaRPr lang="es-ES" dirty="0"/>
          </a:p>
        </p:txBody>
      </p:sp>
      <p:sp>
        <p:nvSpPr>
          <p:cNvPr id="6" name="Footer Placeholder 5"/>
          <p:cNvSpPr>
            <a:spLocks noGrp="1"/>
          </p:cNvSpPr>
          <p:nvPr>
            <p:ph type="ftr" sz="quarter" idx="11"/>
          </p:nvPr>
        </p:nvSpPr>
        <p:spPr/>
        <p:txBody>
          <a:bodyPr/>
          <a:lstStyle/>
          <a:p>
            <a:endParaRPr lang="es-ES" dirty="0"/>
          </a:p>
        </p:txBody>
      </p:sp>
      <p:sp>
        <p:nvSpPr>
          <p:cNvPr id="7" name="Slide Number Placeholder 6"/>
          <p:cNvSpPr>
            <a:spLocks noGrp="1"/>
          </p:cNvSpPr>
          <p:nvPr>
            <p:ph type="sldNum" sz="quarter" idx="12"/>
          </p:nvPr>
        </p:nvSpPr>
        <p:spPr/>
        <p:txBody>
          <a:bodyPr/>
          <a:lstStyle/>
          <a:p>
            <a:fld id="{4EFB2D12-9496-4C14-90FD-47B68982FC76}" type="slidenum">
              <a:rPr lang="es-ES" smtClean="0"/>
              <a:t>‹Nº›</a:t>
            </a:fld>
            <a:endParaRPr lang="es-ES" dirty="0"/>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 smtClean="0"/>
              <a:t>Haga clic para modificar el estilo de título del patrón</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B177EDEE-41BA-4FEF-96E9-3E641A6A9DCF}" type="datetime1">
              <a:rPr lang="es-ES" smtClean="0"/>
              <a:t>28/02/2014</a:t>
            </a:fld>
            <a:endParaRPr lang="es-ES" dirty="0"/>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s-E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4EFB2D12-9496-4C14-90FD-47B68982FC76}" type="slidenum">
              <a:rPr lang="es-ES" smtClean="0"/>
              <a:t>‹Nº›</a:t>
            </a:fld>
            <a:endParaRPr lang="es-E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es/url?sa=i&amp;rct=j&amp;q=&amp;esrc=s&amp;source=images&amp;cd=&amp;cad=rja&amp;docid=Cq0wQGho1Q-GiM&amp;tbnid=yv6_dotizUsyoM:&amp;ved=0CAUQjRw&amp;url=http://detodounpocoenlavida.blogspot.com/2011_09_07_archive.html&amp;ei=lFYKU5HTFKSd0QWqt4DAAQ&amp;bvm=bv.61725948,d.d2k&amp;psig=AFQjCNGBwoWhnVovyyI6-nYnbraa-QX8Yg&amp;ust=1393272652648547"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google.es/url?sa=i&amp;rct=j&amp;q=&amp;esrc=s&amp;source=images&amp;cd=&amp;cad=rja&amp;docid=EnVXWhdmdyAkaM&amp;tbnid=kli_-qKK9mN4SM:&amp;ved=0CAUQjRw&amp;url=http://www.proprofs.com/quiz-school/story.php?title%3Dbiolog-ii&amp;ei=3VYKU-fNNMeW0QXMtYCwDw&amp;bvm=bv.61725948,d.d2k&amp;psig=AFQjCNGBwoWhnVovyyI6-nYnbraa-QX8Yg&amp;ust=1393272652648547"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Layout" Target="../diagrams/layout3.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10"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diagramQuickStyle" Target="../diagrams/quickStyle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4.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10" Type="http://schemas.openxmlformats.org/officeDocument/2006/relationships/diagramColors" Target="../diagrams/colors4.xml"/><Relationship Id="rId4" Type="http://schemas.openxmlformats.org/officeDocument/2006/relationships/diagramQuickStyle" Target="../diagrams/quickStyle4.xml"/><Relationship Id="rId9"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5.xml"/><Relationship Id="rId7" Type="http://schemas.openxmlformats.org/officeDocument/2006/relationships/diagramData" Target="../diagrams/data9.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10" Type="http://schemas.openxmlformats.org/officeDocument/2006/relationships/diagramColors" Target="../diagrams/colors5.xml"/><Relationship Id="rId4" Type="http://schemas.openxmlformats.org/officeDocument/2006/relationships/diagramQuickStyle" Target="../diagrams/quickStyle5.xml"/><Relationship Id="rId9" Type="http://schemas.openxmlformats.org/officeDocument/2006/relationships/diagramQuickStyle" Target="../diagrams/quickStyle5.xml"/></Relationships>
</file>

<file path=ppt/slides/_rels/slide3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diagramLayout" Target="../diagrams/layout1.xml"/></Relationships>
</file>

<file path=ppt/slides/_rels/slide6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395536" y="6165304"/>
            <a:ext cx="4536504" cy="500577"/>
          </a:xfrm>
        </p:spPr>
        <p:txBody>
          <a:bodyPr>
            <a:normAutofit fontScale="85000" lnSpcReduction="10000"/>
          </a:bodyPr>
          <a:lstStyle/>
          <a:p>
            <a:r>
              <a:rPr lang="es-ES" sz="1900" dirty="0" smtClean="0">
                <a:solidFill>
                  <a:schemeClr val="tx1"/>
                </a:solidFill>
                <a:effectLst>
                  <a:outerShdw blurRad="38100" dist="38100" dir="2700000" algn="tl">
                    <a:srgbClr val="000000">
                      <a:alpha val="43137"/>
                    </a:srgbClr>
                  </a:outerShdw>
                </a:effectLst>
                <a:latin typeface="Comic Sans MS" panose="030F0702030302020204" pitchFamily="66" charset="0"/>
              </a:rPr>
              <a:t>VIRGINIA FERNÁNDEZ MONDÉJAR</a:t>
            </a:r>
            <a:endParaRPr lang="es-ES" sz="1900" dirty="0">
              <a:solidFill>
                <a:schemeClr val="tx1"/>
              </a:solidFill>
              <a:effectLst>
                <a:outerShdw blurRad="38100" dist="38100" dir="2700000" algn="tl">
                  <a:srgbClr val="000000">
                    <a:alpha val="43137"/>
                  </a:srgbClr>
                </a:outerShdw>
              </a:effectLst>
              <a:latin typeface="Comic Sans MS" panose="030F0702030302020204" pitchFamily="66" charset="0"/>
            </a:endParaRPr>
          </a:p>
        </p:txBody>
      </p:sp>
      <p:sp>
        <p:nvSpPr>
          <p:cNvPr id="4" name="3 CuadroTexto"/>
          <p:cNvSpPr txBox="1"/>
          <p:nvPr/>
        </p:nvSpPr>
        <p:spPr>
          <a:xfrm>
            <a:off x="3419872" y="548680"/>
            <a:ext cx="5724128" cy="6401753"/>
          </a:xfrm>
          <a:prstGeom prst="rect">
            <a:avLst/>
          </a:prstGeom>
          <a:noFill/>
        </p:spPr>
        <p:txBody>
          <a:bodyPr wrap="square" rtlCol="0">
            <a:spAutoFit/>
          </a:bodyPr>
          <a:lstStyle/>
          <a:p>
            <a:r>
              <a:rPr lang="es-ES" sz="6000" dirty="0" smtClean="0">
                <a:latin typeface="Brush Script MT" panose="03060802040406070304" pitchFamily="66" charset="0"/>
              </a:rPr>
              <a:t>TEMA 10</a:t>
            </a:r>
          </a:p>
          <a:p>
            <a:endParaRPr lang="es-ES" sz="3000" dirty="0" smtClean="0">
              <a:latin typeface="Brush Script MT" panose="03060802040406070304" pitchFamily="66" charset="0"/>
            </a:endParaRPr>
          </a:p>
          <a:p>
            <a:pPr algn="ctr"/>
            <a:r>
              <a:rPr lang="es-ES" sz="6000" dirty="0" smtClean="0">
                <a:latin typeface="Brush Script MT" panose="03060802040406070304" pitchFamily="66" charset="0"/>
              </a:rPr>
              <a:t>ECOSISTEMAS Y </a:t>
            </a:r>
          </a:p>
          <a:p>
            <a:r>
              <a:rPr lang="es-ES" sz="6000" dirty="0" smtClean="0">
                <a:latin typeface="Brush Script MT" panose="03060802040406070304" pitchFamily="66" charset="0"/>
              </a:rPr>
              <a:t>SU DINÁMICA</a:t>
            </a:r>
          </a:p>
          <a:p>
            <a:endParaRPr lang="es-ES" sz="5000" dirty="0">
              <a:latin typeface="Brush Script MT" panose="03060802040406070304" pitchFamily="66" charset="0"/>
            </a:endParaRPr>
          </a:p>
          <a:p>
            <a:endParaRPr lang="es-ES" dirty="0" smtClean="0"/>
          </a:p>
          <a:p>
            <a:endParaRPr lang="es-ES" dirty="0"/>
          </a:p>
          <a:p>
            <a:endParaRPr lang="es-ES" dirty="0" smtClean="0"/>
          </a:p>
          <a:p>
            <a:endParaRPr lang="es-ES" dirty="0"/>
          </a:p>
          <a:p>
            <a:endParaRPr lang="es-ES" dirty="0"/>
          </a:p>
        </p:txBody>
      </p:sp>
    </p:spTree>
    <p:extLst>
      <p:ext uri="{BB962C8B-B14F-4D97-AF65-F5344CB8AC3E}">
        <p14:creationId xmlns:p14="http://schemas.microsoft.com/office/powerpoint/2010/main" val="25287096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10</a:t>
            </a:fld>
            <a:endParaRPr lang="es-ES" dirty="0"/>
          </a:p>
        </p:txBody>
      </p:sp>
      <p:sp>
        <p:nvSpPr>
          <p:cNvPr id="5" name="2 Título"/>
          <p:cNvSpPr>
            <a:spLocks noGrp="1"/>
          </p:cNvSpPr>
          <p:nvPr>
            <p:ph type="title"/>
          </p:nvPr>
        </p:nvSpPr>
        <p:spPr>
          <a:xfrm>
            <a:off x="251520" y="188640"/>
            <a:ext cx="8591550" cy="746721"/>
          </a:xfrm>
        </p:spPr>
        <p:txBody>
          <a:bodyPr>
            <a:normAutofit/>
          </a:bodyPr>
          <a:lstStyle/>
          <a:p>
            <a:pPr algn="ctr"/>
            <a:r>
              <a:rPr lang="es-ES" sz="3200" dirty="0" smtClean="0">
                <a:latin typeface="Berlin Sans FB Demi" panose="020E0802020502020306" pitchFamily="34" charset="0"/>
              </a:rPr>
              <a:t>Producción secundaria: tipos de consumidores</a:t>
            </a:r>
            <a:endParaRPr lang="es-ES" sz="3200" dirty="0">
              <a:latin typeface="Berlin Sans FB Demi" panose="020E0802020502020306" pitchFamily="34" charset="0"/>
            </a:endParaRPr>
          </a:p>
        </p:txBody>
      </p:sp>
      <p:graphicFrame>
        <p:nvGraphicFramePr>
          <p:cNvPr id="10" name="9 Marcador de contenido"/>
          <p:cNvGraphicFramePr>
            <a:graphicFrameLocks noGrp="1"/>
          </p:cNvGraphicFramePr>
          <p:nvPr>
            <p:ph sz="quarter" idx="13"/>
            <p:extLst>
              <p:ext uri="{D42A27DB-BD31-4B8C-83A1-F6EECF244321}">
                <p14:modId xmlns:p14="http://schemas.microsoft.com/office/powerpoint/2010/main" val="1165947186"/>
              </p:ext>
            </p:extLst>
          </p:nvPr>
        </p:nvGraphicFramePr>
        <p:xfrm>
          <a:off x="274638" y="1298575"/>
          <a:ext cx="8594725"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577293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11</a:t>
            </a:fld>
            <a:endParaRPr lang="es-ES" dirty="0"/>
          </a:p>
        </p:txBody>
      </p:sp>
      <p:sp>
        <p:nvSpPr>
          <p:cNvPr id="4" name="3 Marcador de contenido"/>
          <p:cNvSpPr>
            <a:spLocks noGrp="1"/>
          </p:cNvSpPr>
          <p:nvPr>
            <p:ph sz="quarter" idx="13"/>
          </p:nvPr>
        </p:nvSpPr>
        <p:spPr>
          <a:xfrm>
            <a:off x="274320" y="980728"/>
            <a:ext cx="8595360" cy="5255480"/>
          </a:xfrm>
        </p:spPr>
        <p:txBody>
          <a:bodyPr/>
          <a:lstStyle/>
          <a:p>
            <a:pPr marL="0" indent="0">
              <a:buNone/>
            </a:pPr>
            <a:endParaRPr lang="es-ES" altLang="es-ES" sz="2400" dirty="0" smtClean="0"/>
          </a:p>
          <a:p>
            <a:pPr marL="0" indent="0">
              <a:buNone/>
            </a:pPr>
            <a:r>
              <a:rPr lang="es-ES" altLang="es-ES" sz="2400" dirty="0" smtClean="0">
                <a:latin typeface="Comic Sans MS" panose="030F0702030302020204" pitchFamily="66" charset="0"/>
              </a:rPr>
              <a:t>Los </a:t>
            </a:r>
            <a:r>
              <a:rPr lang="es-ES" altLang="es-ES" sz="2400" dirty="0">
                <a:latin typeface="Comic Sans MS" panose="030F0702030302020204" pitchFamily="66" charset="0"/>
              </a:rPr>
              <a:t>herbívoros sirven de alimento a otros animales, luego la cantidad de materia y energía que se asimila es superior a la respiración, se habla de </a:t>
            </a:r>
            <a:r>
              <a:rPr lang="es-ES" altLang="es-ES" sz="2400" b="1" dirty="0" smtClean="0">
                <a:latin typeface="Comic Sans MS" panose="030F0702030302020204" pitchFamily="66" charset="0"/>
              </a:rPr>
              <a:t>producción </a:t>
            </a:r>
            <a:r>
              <a:rPr lang="es-ES" altLang="es-ES" sz="2400" b="1" dirty="0">
                <a:latin typeface="Comic Sans MS" panose="030F0702030302020204" pitchFamily="66" charset="0"/>
              </a:rPr>
              <a:t>secundaria</a:t>
            </a:r>
            <a:r>
              <a:rPr lang="es-ES" altLang="es-ES" sz="2400" dirty="0">
                <a:latin typeface="Comic Sans MS" panose="030F0702030302020204" pitchFamily="66" charset="0"/>
              </a:rPr>
              <a:t>, y es una pequeña fracción de la producción primaria.</a:t>
            </a:r>
          </a:p>
          <a:p>
            <a:endParaRPr lang="es-ES" altLang="es-ES" sz="2400" dirty="0">
              <a:latin typeface="Comic Sans MS" panose="030F0702030302020204" pitchFamily="66" charset="0"/>
            </a:endParaRPr>
          </a:p>
          <a:p>
            <a:pPr marL="0" indent="0">
              <a:buNone/>
            </a:pPr>
            <a:r>
              <a:rPr lang="es-ES" altLang="es-ES" sz="2400" dirty="0">
                <a:latin typeface="Comic Sans MS" panose="030F0702030302020204" pitchFamily="66" charset="0"/>
              </a:rPr>
              <a:t>Y sucesivamente, a medida que avanza a niveles tróficos superiores, la cantidad e energía que fluye es una fracción de la del nivel trófico inferior.</a:t>
            </a:r>
          </a:p>
          <a:p>
            <a:endParaRPr lang="es-ES" dirty="0"/>
          </a:p>
        </p:txBody>
      </p:sp>
      <p:sp>
        <p:nvSpPr>
          <p:cNvPr id="5" name="2 Título"/>
          <p:cNvSpPr>
            <a:spLocks noGrp="1"/>
          </p:cNvSpPr>
          <p:nvPr>
            <p:ph type="title"/>
          </p:nvPr>
        </p:nvSpPr>
        <p:spPr>
          <a:xfrm>
            <a:off x="251520" y="188640"/>
            <a:ext cx="8591550" cy="746721"/>
          </a:xfrm>
        </p:spPr>
        <p:txBody>
          <a:bodyPr>
            <a:normAutofit/>
          </a:bodyPr>
          <a:lstStyle/>
          <a:p>
            <a:pPr algn="ctr"/>
            <a:r>
              <a:rPr lang="es-ES" sz="4000" dirty="0" smtClean="0">
                <a:latin typeface="Berlin Sans FB Demi" panose="020E0802020502020306" pitchFamily="34" charset="0"/>
              </a:rPr>
              <a:t>Producción secundaria</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193151920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12</a:t>
            </a:fld>
            <a:endParaRPr lang="es-ES" dirty="0"/>
          </a:p>
        </p:txBody>
      </p:sp>
      <p:sp>
        <p:nvSpPr>
          <p:cNvPr id="4" name="3 Marcador de contenido"/>
          <p:cNvSpPr>
            <a:spLocks noGrp="1"/>
          </p:cNvSpPr>
          <p:nvPr>
            <p:ph sz="quarter" idx="13"/>
          </p:nvPr>
        </p:nvSpPr>
        <p:spPr>
          <a:xfrm>
            <a:off x="274320" y="980728"/>
            <a:ext cx="8595360" cy="5255480"/>
          </a:xfrm>
        </p:spPr>
        <p:txBody>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En el funcionamiento de los ecosistemas naturales no existe desperdicio alguno; todo organismo es fuente potencial de alimento para otro organismo y estas relaciones constituyen una cadena alimentaria. </a:t>
            </a:r>
          </a:p>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Estas cadenas no son tan simples, sino que la mayoría de los consumidores se alimentan de dos o más organismos y, a su vez, sirven de alimento para varios consumidores, formando unas complejas relaciones tróficas que se denominan redes alimentarias</a:t>
            </a:r>
            <a:endParaRPr lang="es-ES" dirty="0">
              <a:latin typeface="Comic Sans MS" panose="030F0702030302020204" pitchFamily="66" charset="0"/>
            </a:endParaRPr>
          </a:p>
        </p:txBody>
      </p:sp>
      <p:sp>
        <p:nvSpPr>
          <p:cNvPr id="5" name="2 Título"/>
          <p:cNvSpPr>
            <a:spLocks noGrp="1"/>
          </p:cNvSpPr>
          <p:nvPr>
            <p:ph type="title"/>
          </p:nvPr>
        </p:nvSpPr>
        <p:spPr>
          <a:xfrm>
            <a:off x="251520" y="188640"/>
            <a:ext cx="8591550" cy="746721"/>
          </a:xfrm>
        </p:spPr>
        <p:txBody>
          <a:bodyPr>
            <a:normAutofit/>
          </a:bodyPr>
          <a:lstStyle/>
          <a:p>
            <a:pPr algn="ctr"/>
            <a:r>
              <a:rPr lang="es-ES" sz="4000" dirty="0" smtClean="0">
                <a:latin typeface="Berlin Sans FB Demi" panose="020E0802020502020306" pitchFamily="34" charset="0"/>
              </a:rPr>
              <a:t>Cadenas y redes tróficas.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281865481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13</a:t>
            </a:fld>
            <a:endParaRPr lang="es-ES" dirty="0"/>
          </a:p>
        </p:txBody>
      </p:sp>
      <p:pic>
        <p:nvPicPr>
          <p:cNvPr id="1026" name="Picture 2" descr="https://encrypted-tbn3.gstatic.com/images?q=tbn:ANd9GcR4kZ0i4dwlNuX9HoIMfnINJ6oRPmzC0VtBixnbsNMi9CkSat0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0078"/>
            <a:ext cx="9144000" cy="6767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581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14</a:t>
            </a:fld>
            <a:endParaRPr lang="es-ES" dirty="0"/>
          </a:p>
        </p:txBody>
      </p:sp>
      <p:pic>
        <p:nvPicPr>
          <p:cNvPr id="2050" name="Picture 2" descr="http://www.proprofs.com/quiz-school/user_upload/ckeditor/Diapositiva23(2).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
            <a:ext cx="9144000" cy="6798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4345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15</a:t>
            </a:fld>
            <a:endParaRPr lang="es-ES" dirty="0"/>
          </a:p>
        </p:txBody>
      </p:sp>
      <p:sp>
        <p:nvSpPr>
          <p:cNvPr id="4" name="3 Marcador de contenido"/>
          <p:cNvSpPr>
            <a:spLocks noGrp="1"/>
          </p:cNvSpPr>
          <p:nvPr>
            <p:ph sz="quarter" idx="13"/>
          </p:nvPr>
        </p:nvSpPr>
        <p:spPr>
          <a:xfrm>
            <a:off x="274320" y="1052736"/>
            <a:ext cx="8595360" cy="5183472"/>
          </a:xfrm>
        </p:spPr>
        <p:txBody>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De la energía disponible en un determinado nivel trófico, </a:t>
            </a:r>
            <a:r>
              <a:rPr lang="es-ES" dirty="0" smtClean="0">
                <a:effectLst>
                  <a:outerShdw blurRad="38100" dist="38100" dir="2700000" algn="tl">
                    <a:srgbClr val="000000">
                      <a:alpha val="43137"/>
                    </a:srgbClr>
                  </a:outerShdw>
                </a:effectLst>
                <a:latin typeface="Comic Sans MS" panose="030F0702030302020204" pitchFamily="66" charset="0"/>
              </a:rPr>
              <a:t>solo el 10% es utilizada en la síntesis neta de nueva materia orgánica en el nivel siguiente, </a:t>
            </a:r>
            <a:r>
              <a:rPr lang="es-ES" dirty="0" smtClean="0">
                <a:latin typeface="Comic Sans MS" panose="030F0702030302020204" pitchFamily="66" charset="0"/>
              </a:rPr>
              <a:t>el resto se consume en respiración, reproducción y excrementos.</a:t>
            </a:r>
          </a:p>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Esta</a:t>
            </a:r>
            <a:r>
              <a:rPr lang="es-ES" dirty="0" smtClean="0">
                <a:effectLst>
                  <a:outerShdw blurRad="38100" dist="38100" dir="2700000" algn="tl">
                    <a:srgbClr val="000000">
                      <a:alpha val="43137"/>
                    </a:srgbClr>
                  </a:outerShdw>
                </a:effectLst>
                <a:latin typeface="Comic Sans MS" panose="030F0702030302020204" pitchFamily="66" charset="0"/>
              </a:rPr>
              <a:t> </a:t>
            </a:r>
            <a:r>
              <a:rPr lang="es-ES" dirty="0" smtClean="0">
                <a:latin typeface="Comic Sans MS" panose="030F0702030302020204" pitchFamily="66" charset="0"/>
              </a:rPr>
              <a:t>energía se pierde en forma de calor y deja de ser utilizable. Por tanto, a mayor número de niveles tróficos en una red alimentaria, mayor es la pérdida de energía.</a:t>
            </a:r>
            <a:endParaRPr lang="es-ES" dirty="0">
              <a:effectLst>
                <a:outerShdw blurRad="38100" dist="38100" dir="2700000" algn="tl">
                  <a:srgbClr val="000000">
                    <a:alpha val="43137"/>
                  </a:srgbClr>
                </a:outerShdw>
              </a:effectLst>
              <a:latin typeface="Comic Sans MS" panose="030F0702030302020204" pitchFamily="66" charset="0"/>
            </a:endParaRPr>
          </a:p>
        </p:txBody>
      </p:sp>
      <p:sp>
        <p:nvSpPr>
          <p:cNvPr id="5" name="2 Título"/>
          <p:cNvSpPr>
            <a:spLocks noGrp="1"/>
          </p:cNvSpPr>
          <p:nvPr>
            <p:ph type="title"/>
          </p:nvPr>
        </p:nvSpPr>
        <p:spPr>
          <a:xfrm>
            <a:off x="251520" y="188640"/>
            <a:ext cx="8591550" cy="746721"/>
          </a:xfrm>
        </p:spPr>
        <p:txBody>
          <a:bodyPr>
            <a:normAutofit/>
          </a:bodyPr>
          <a:lstStyle/>
          <a:p>
            <a:pPr algn="ctr"/>
            <a:r>
              <a:rPr lang="es-ES" sz="4000" dirty="0" smtClean="0">
                <a:latin typeface="Berlin Sans FB Demi" panose="020E0802020502020306" pitchFamily="34" charset="0"/>
              </a:rPr>
              <a:t> Regla del 10%</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30662824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16</a:t>
            </a:fld>
            <a:endParaRPr lang="es-ES" dirty="0"/>
          </a:p>
        </p:txBody>
      </p:sp>
      <p:sp>
        <p:nvSpPr>
          <p:cNvPr id="4" name="3 Marcador de contenido"/>
          <p:cNvSpPr>
            <a:spLocks noGrp="1"/>
          </p:cNvSpPr>
          <p:nvPr>
            <p:ph sz="quarter" idx="13"/>
          </p:nvPr>
        </p:nvSpPr>
        <p:spPr>
          <a:xfrm>
            <a:off x="274320" y="1412776"/>
            <a:ext cx="8595360" cy="4823432"/>
          </a:xfrm>
        </p:spPr>
        <p:txBody>
          <a:bodyPr>
            <a:normAutofit fontScale="92500" lnSpcReduction="10000"/>
          </a:bodyPr>
          <a:lstStyle/>
          <a:p>
            <a:pPr marL="0" indent="0">
              <a:buNone/>
            </a:pPr>
            <a:r>
              <a:rPr lang="es-ES" altLang="es-ES" sz="2400" dirty="0" smtClean="0">
                <a:effectLst>
                  <a:outerShdw blurRad="38100" dist="38100" dir="2700000" algn="tl">
                    <a:srgbClr val="000000">
                      <a:alpha val="43137"/>
                    </a:srgbClr>
                  </a:outerShdw>
                </a:effectLst>
                <a:latin typeface="Comic Sans MS" panose="030F0702030302020204" pitchFamily="66" charset="0"/>
              </a:rPr>
              <a:t>Eficiencia</a:t>
            </a:r>
            <a:r>
              <a:rPr lang="es-ES" altLang="es-ES" sz="2400" dirty="0" smtClean="0">
                <a:latin typeface="Comic Sans MS" panose="030F0702030302020204" pitchFamily="66" charset="0"/>
              </a:rPr>
              <a:t>: </a:t>
            </a:r>
            <a:r>
              <a:rPr lang="es-ES" altLang="es-ES" sz="2400" dirty="0">
                <a:latin typeface="Comic Sans MS" panose="030F0702030302020204" pitchFamily="66" charset="0"/>
              </a:rPr>
              <a:t>es la cantidad de energía asimilada por los organismos productores en forma de biomasa, que es aprovechada o asimilada por los organismos de niveles superiores ( consumidores).</a:t>
            </a:r>
          </a:p>
          <a:p>
            <a:endParaRPr lang="es-ES" altLang="es-ES" sz="2400" dirty="0">
              <a:latin typeface="Comic Sans MS" panose="030F0702030302020204" pitchFamily="66" charset="0"/>
            </a:endParaRPr>
          </a:p>
          <a:p>
            <a:endParaRPr lang="es-ES" altLang="es-ES" sz="2400" dirty="0">
              <a:latin typeface="Comic Sans MS" panose="030F0702030302020204" pitchFamily="66" charset="0"/>
            </a:endParaRPr>
          </a:p>
          <a:p>
            <a:pPr marL="0" indent="0">
              <a:buNone/>
            </a:pPr>
            <a:r>
              <a:rPr lang="es-ES" altLang="es-ES" sz="2400" dirty="0">
                <a:latin typeface="Comic Sans MS" panose="030F0702030302020204" pitchFamily="66" charset="0"/>
              </a:rPr>
              <a:t>La cantidad de energía asimilada se representa en esquemas denominados </a:t>
            </a:r>
            <a:r>
              <a:rPr lang="es-ES" altLang="es-ES" sz="2400" dirty="0">
                <a:effectLst>
                  <a:outerShdw blurRad="38100" dist="38100" dir="2700000" algn="tl">
                    <a:srgbClr val="000000">
                      <a:alpha val="43137"/>
                    </a:srgbClr>
                  </a:outerShdw>
                </a:effectLst>
                <a:latin typeface="Comic Sans MS" panose="030F0702030302020204" pitchFamily="66" charset="0"/>
              </a:rPr>
              <a:t>pirámides ecológicas.</a:t>
            </a:r>
          </a:p>
          <a:p>
            <a:endParaRPr lang="es-ES" altLang="es-ES" sz="2400" b="1" dirty="0">
              <a:latin typeface="Comic Sans MS" panose="030F0702030302020204" pitchFamily="66" charset="0"/>
            </a:endParaRPr>
          </a:p>
          <a:p>
            <a:endParaRPr lang="es-ES" altLang="es-ES" sz="2400" dirty="0">
              <a:latin typeface="Comic Sans MS" panose="030F0702030302020204" pitchFamily="66" charset="0"/>
            </a:endParaRPr>
          </a:p>
          <a:p>
            <a:pPr marL="0" indent="0">
              <a:buNone/>
            </a:pPr>
            <a:r>
              <a:rPr lang="es-ES" altLang="es-ES" sz="2400" dirty="0">
                <a:latin typeface="Comic Sans MS" panose="030F0702030302020204" pitchFamily="66" charset="0"/>
              </a:rPr>
              <a:t>Las pirámides pueden ser de: números ( nº de individuos), de biomasa (peso seco del nivel o nº de calorías) o de energía </a:t>
            </a:r>
            <a:r>
              <a:rPr lang="es-ES" altLang="es-ES" sz="2400" dirty="0" smtClean="0">
                <a:latin typeface="Comic Sans MS" panose="030F0702030302020204" pitchFamily="66" charset="0"/>
              </a:rPr>
              <a:t> (representan </a:t>
            </a:r>
            <a:r>
              <a:rPr lang="es-ES" altLang="es-ES" sz="2400" dirty="0">
                <a:latin typeface="Comic Sans MS" panose="030F0702030302020204" pitchFamily="66" charset="0"/>
              </a:rPr>
              <a:t>la productividad de cada nivel).</a:t>
            </a:r>
          </a:p>
          <a:p>
            <a:endParaRPr lang="es-ES" dirty="0"/>
          </a:p>
        </p:txBody>
      </p:sp>
      <p:sp>
        <p:nvSpPr>
          <p:cNvPr id="5" name="2 Título"/>
          <p:cNvSpPr>
            <a:spLocks noGrp="1"/>
          </p:cNvSpPr>
          <p:nvPr>
            <p:ph type="title"/>
          </p:nvPr>
        </p:nvSpPr>
        <p:spPr>
          <a:xfrm>
            <a:off x="251520" y="188640"/>
            <a:ext cx="8591550" cy="1008112"/>
          </a:xfrm>
        </p:spPr>
        <p:txBody>
          <a:bodyPr>
            <a:normAutofit fontScale="90000"/>
          </a:bodyPr>
          <a:lstStyle/>
          <a:p>
            <a:pPr algn="ctr"/>
            <a:r>
              <a:rPr lang="es-ES" sz="4000" dirty="0" smtClean="0">
                <a:latin typeface="Berlin Sans FB Demi" panose="020E0802020502020306" pitchFamily="34" charset="0"/>
              </a:rPr>
              <a:t> Eficiencia ecológica: pirámides de número, biomasa y energía.</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33869196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17</a:t>
            </a:fld>
            <a:endParaRPr lang="es-E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7" y="980728"/>
            <a:ext cx="9144000" cy="58818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2 Título"/>
          <p:cNvSpPr txBox="1">
            <a:spLocks/>
          </p:cNvSpPr>
          <p:nvPr/>
        </p:nvSpPr>
        <p:spPr>
          <a:xfrm>
            <a:off x="251520" y="188640"/>
            <a:ext cx="8591550" cy="1008112"/>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a:latin typeface="Berlin Sans FB Demi" panose="020E0802020502020306" pitchFamily="34" charset="0"/>
              </a:rPr>
              <a:t>P</a:t>
            </a:r>
            <a:r>
              <a:rPr lang="es-ES" sz="4000" dirty="0" smtClean="0">
                <a:latin typeface="Berlin Sans FB Demi" panose="020E0802020502020306" pitchFamily="34" charset="0"/>
              </a:rPr>
              <a:t>irámides de número.</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493885059"/>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18</a:t>
            </a:fld>
            <a:endParaRPr lang="es-E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50" y="1052736"/>
            <a:ext cx="9227689" cy="5805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2 Título"/>
          <p:cNvSpPr txBox="1">
            <a:spLocks/>
          </p:cNvSpPr>
          <p:nvPr/>
        </p:nvSpPr>
        <p:spPr>
          <a:xfrm>
            <a:off x="251520" y="188640"/>
            <a:ext cx="8591550" cy="1008112"/>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a:latin typeface="Berlin Sans FB Demi" panose="020E0802020502020306" pitchFamily="34" charset="0"/>
              </a:rPr>
              <a:t>P</a:t>
            </a:r>
            <a:r>
              <a:rPr lang="es-ES" sz="4000" dirty="0" smtClean="0">
                <a:latin typeface="Berlin Sans FB Demi" panose="020E0802020502020306" pitchFamily="34" charset="0"/>
              </a:rPr>
              <a:t>irámides de biomasa.</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1050444579"/>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19</a:t>
            </a:fld>
            <a:endParaRPr lang="es-ES" dirty="0"/>
          </a:p>
        </p:txBody>
      </p:sp>
      <p:sp>
        <p:nvSpPr>
          <p:cNvPr id="3" name="2 Título"/>
          <p:cNvSpPr txBox="1">
            <a:spLocks/>
          </p:cNvSpPr>
          <p:nvPr/>
        </p:nvSpPr>
        <p:spPr>
          <a:xfrm>
            <a:off x="251520" y="188640"/>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a:latin typeface="Berlin Sans FB Demi" panose="020E0802020502020306" pitchFamily="34" charset="0"/>
              </a:rPr>
              <a:t>P</a:t>
            </a:r>
            <a:r>
              <a:rPr lang="es-ES" sz="4000" dirty="0" smtClean="0">
                <a:latin typeface="Berlin Sans FB Demi" panose="020E0802020502020306" pitchFamily="34" charset="0"/>
              </a:rPr>
              <a:t>irámides de energía.</a:t>
            </a:r>
            <a:endParaRPr lang="es-ES" sz="4000" dirty="0">
              <a:latin typeface="Berlin Sans FB Demi" panose="020E0802020502020306"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897" y="1124744"/>
            <a:ext cx="8748464" cy="56032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33344814"/>
      </p:ext>
    </p:extLst>
  </p:cSld>
  <p:clrMapOvr>
    <a:masterClrMapping/>
  </p:clrMapOvr>
  <p:transition spd="slow">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3"/>
          </p:nvPr>
        </p:nvSpPr>
        <p:spPr>
          <a:xfrm>
            <a:off x="251520" y="620688"/>
            <a:ext cx="8595360" cy="5687528"/>
          </a:xfrm>
        </p:spPr>
        <p:txBody>
          <a:bodyPr/>
          <a:lstStyle/>
          <a:p>
            <a:pPr marL="0" indent="0">
              <a:buNone/>
            </a:pPr>
            <a:endParaRPr lang="es-ES" sz="2500" dirty="0" smtClean="0">
              <a:latin typeface="Comic Sans MS" panose="030F0702030302020204" pitchFamily="66" charset="0"/>
            </a:endParaRPr>
          </a:p>
          <a:p>
            <a:pPr marL="0" indent="0">
              <a:buNone/>
            </a:pPr>
            <a:r>
              <a:rPr lang="es-ES" sz="2500" u="sng" dirty="0" smtClean="0">
                <a:effectLst>
                  <a:outerShdw blurRad="38100" dist="38100" dir="2700000" algn="tl">
                    <a:srgbClr val="000000">
                      <a:alpha val="43137"/>
                    </a:srgbClr>
                  </a:outerShdw>
                </a:effectLst>
                <a:latin typeface="Comic Sans MS" panose="030F0702030302020204" pitchFamily="66" charset="0"/>
              </a:rPr>
              <a:t>Ecología</a:t>
            </a:r>
            <a:r>
              <a:rPr lang="es-ES" sz="2500" dirty="0" smtClean="0">
                <a:effectLst>
                  <a:outerShdw blurRad="38100" dist="38100" dir="2700000" algn="tl">
                    <a:srgbClr val="000000">
                      <a:alpha val="43137"/>
                    </a:srgbClr>
                  </a:outerShdw>
                </a:effectLst>
                <a:latin typeface="Comic Sans MS" panose="030F0702030302020204" pitchFamily="66" charset="0"/>
              </a:rPr>
              <a:t> </a:t>
            </a:r>
            <a:r>
              <a:rPr lang="es-ES" dirty="0" smtClean="0">
                <a:effectLst>
                  <a:outerShdw blurRad="38100" dist="38100" dir="2700000" algn="tl">
                    <a:srgbClr val="000000">
                      <a:alpha val="43137"/>
                    </a:srgbClr>
                  </a:outerShdw>
                </a:effectLst>
                <a:latin typeface="Comic Sans MS" panose="030F0702030302020204" pitchFamily="66" charset="0"/>
              </a:rPr>
              <a:t>                                  </a:t>
            </a:r>
            <a:r>
              <a:rPr lang="es-ES" sz="2500" u="sng" dirty="0" smtClean="0">
                <a:effectLst>
                  <a:outerShdw blurRad="38100" dist="38100" dir="2700000" algn="tl">
                    <a:srgbClr val="000000">
                      <a:alpha val="43137"/>
                    </a:srgbClr>
                  </a:outerShdw>
                </a:effectLst>
                <a:latin typeface="Comic Sans MS" panose="030F0702030302020204" pitchFamily="66" charset="0"/>
              </a:rPr>
              <a:t>Ecosistema</a:t>
            </a:r>
          </a:p>
          <a:p>
            <a:pPr marL="0" indent="0">
              <a:buNone/>
            </a:pPr>
            <a:endParaRPr lang="es-ES" dirty="0">
              <a:latin typeface="Comic Sans MS" panose="030F0702030302020204" pitchFamily="66" charset="0"/>
            </a:endParaRPr>
          </a:p>
          <a:p>
            <a:pPr marL="0" indent="0">
              <a:buNone/>
            </a:pPr>
            <a:endParaRPr lang="es-ES" dirty="0" smtClean="0">
              <a:latin typeface="Comic Sans MS" panose="030F0702030302020204" pitchFamily="66" charset="0"/>
            </a:endParaRPr>
          </a:p>
          <a:p>
            <a:pPr marL="0" indent="0">
              <a:buNone/>
            </a:pPr>
            <a:endParaRPr lang="es-ES" dirty="0">
              <a:latin typeface="Comic Sans MS" panose="030F0702030302020204" pitchFamily="66" charset="0"/>
            </a:endParaRPr>
          </a:p>
          <a:p>
            <a:pPr marL="0" indent="0">
              <a:buNone/>
            </a:pPr>
            <a:endParaRPr lang="es-ES" dirty="0" smtClean="0">
              <a:latin typeface="Comic Sans MS" panose="030F0702030302020204" pitchFamily="66" charset="0"/>
            </a:endParaRPr>
          </a:p>
          <a:p>
            <a:pPr marL="0" indent="0">
              <a:buNone/>
            </a:pPr>
            <a:endParaRPr lang="es-ES" dirty="0">
              <a:latin typeface="Comic Sans MS" panose="030F0702030302020204" pitchFamily="66" charset="0"/>
            </a:endParaRPr>
          </a:p>
          <a:p>
            <a:pPr marL="0" indent="0">
              <a:buNone/>
            </a:pPr>
            <a:r>
              <a:rPr lang="es-ES" dirty="0" smtClean="0">
                <a:latin typeface="Comic Sans MS" panose="030F0702030302020204" pitchFamily="66" charset="0"/>
              </a:rPr>
              <a:t>Conjunto de seres vivos que habitan en un medio (biocenosis), los factores físico-químicos de dicho medio (biotopo) y las interacciones que se establecen entre ellos.</a:t>
            </a:r>
          </a:p>
          <a:p>
            <a:pPr marL="0" indent="0">
              <a:buNone/>
            </a:pPr>
            <a:r>
              <a:rPr lang="es-ES" dirty="0" smtClean="0">
                <a:latin typeface="Comic Sans MS" panose="030F0702030302020204" pitchFamily="66" charset="0"/>
              </a:rPr>
              <a:t>Estado de máximo equilibrio: Clímax.</a:t>
            </a:r>
          </a:p>
        </p:txBody>
      </p:sp>
      <p:sp>
        <p:nvSpPr>
          <p:cNvPr id="4" name="3 Flecha derecha"/>
          <p:cNvSpPr/>
          <p:nvPr/>
        </p:nvSpPr>
        <p:spPr>
          <a:xfrm>
            <a:off x="2267744" y="908720"/>
            <a:ext cx="1486303" cy="720080"/>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 dirty="0"/>
          </a:p>
        </p:txBody>
      </p:sp>
      <p:sp>
        <p:nvSpPr>
          <p:cNvPr id="5" name="4 Flecha abajo"/>
          <p:cNvSpPr/>
          <p:nvPr/>
        </p:nvSpPr>
        <p:spPr>
          <a:xfrm>
            <a:off x="4788024" y="1844824"/>
            <a:ext cx="1080120" cy="1584176"/>
          </a:xfrm>
          <a:prstGeom prst="down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s-ES" dirty="0"/>
          </a:p>
        </p:txBody>
      </p:sp>
      <p:sp>
        <p:nvSpPr>
          <p:cNvPr id="6" name="5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a:t>
            </a:fld>
            <a:endParaRPr lang="es-ES" dirty="0"/>
          </a:p>
        </p:txBody>
      </p:sp>
    </p:spTree>
    <p:extLst>
      <p:ext uri="{BB962C8B-B14F-4D97-AF65-F5344CB8AC3E}">
        <p14:creationId xmlns:p14="http://schemas.microsoft.com/office/powerpoint/2010/main" val="11193811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arn(inVertical)">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20</a:t>
            </a:fld>
            <a:endParaRPr lang="es-ES" dirty="0"/>
          </a:p>
        </p:txBody>
      </p:sp>
      <p:sp>
        <p:nvSpPr>
          <p:cNvPr id="3" name="2 Título"/>
          <p:cNvSpPr>
            <a:spLocks noGrp="1"/>
          </p:cNvSpPr>
          <p:nvPr>
            <p:ph type="title"/>
          </p:nvPr>
        </p:nvSpPr>
        <p:spPr>
          <a:xfrm>
            <a:off x="0" y="1124744"/>
            <a:ext cx="8591550" cy="1066800"/>
          </a:xfrm>
        </p:spPr>
        <p:txBody>
          <a:bodyPr>
            <a:normAutofit fontScale="90000"/>
          </a:bodyPr>
          <a:lstStyle/>
          <a:p>
            <a:r>
              <a:rPr lang="es-ES" dirty="0"/>
              <a:t>http://www.youtube.com/watch?v=JcabHl5Qc9U</a:t>
            </a:r>
          </a:p>
        </p:txBody>
      </p:sp>
    </p:spTree>
    <p:extLst>
      <p:ext uri="{BB962C8B-B14F-4D97-AF65-F5344CB8AC3E}">
        <p14:creationId xmlns:p14="http://schemas.microsoft.com/office/powerpoint/2010/main" val="306086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21</a:t>
            </a:fld>
            <a:endParaRPr lang="es-ES" dirty="0"/>
          </a:p>
        </p:txBody>
      </p:sp>
      <p:sp>
        <p:nvSpPr>
          <p:cNvPr id="4" name="3 Marcador de contenido"/>
          <p:cNvSpPr>
            <a:spLocks noGrp="1"/>
          </p:cNvSpPr>
          <p:nvPr>
            <p:ph sz="quarter" idx="13"/>
          </p:nvPr>
        </p:nvSpPr>
        <p:spPr>
          <a:xfrm>
            <a:off x="274320" y="764704"/>
            <a:ext cx="8595360" cy="5471504"/>
          </a:xfrm>
        </p:spPr>
        <p:txBody>
          <a:bodyPr>
            <a:normAutofit/>
          </a:bodyPr>
          <a:lstStyle/>
          <a:p>
            <a:pPr marL="0" indent="0" algn="ctr">
              <a:buNone/>
            </a:pPr>
            <a:endParaRPr lang="es-ES" sz="5000" u="sng" dirty="0" smtClean="0">
              <a:effectLst>
                <a:outerShdw blurRad="38100" dist="38100" dir="2700000" algn="tl">
                  <a:srgbClr val="000000">
                    <a:alpha val="43137"/>
                  </a:srgbClr>
                </a:outerShdw>
              </a:effectLst>
              <a:latin typeface="Berlin Sans FB" panose="020E0602020502020306" pitchFamily="34" charset="0"/>
            </a:endParaRPr>
          </a:p>
          <a:p>
            <a:pPr marL="0" indent="0" algn="ctr">
              <a:buNone/>
            </a:pPr>
            <a:r>
              <a:rPr lang="es-ES" sz="5000" u="sng" dirty="0" smtClean="0">
                <a:effectLst>
                  <a:outerShdw blurRad="38100" dist="38100" dir="2700000" algn="tl">
                    <a:srgbClr val="000000">
                      <a:alpha val="43137"/>
                    </a:srgbClr>
                  </a:outerShdw>
                </a:effectLst>
                <a:latin typeface="Berlin Sans FB" panose="020E0602020502020306" pitchFamily="34" charset="0"/>
              </a:rPr>
              <a:t>2. Obtención y transformación de materia y energía en los ecosistemas.</a:t>
            </a:r>
            <a:endParaRPr lang="es-ES" sz="5000" u="sng" dirty="0">
              <a:effectLst>
                <a:outerShdw blurRad="38100" dist="38100" dir="2700000" algn="tl">
                  <a:srgbClr val="000000">
                    <a:alpha val="43137"/>
                  </a:srgbClr>
                </a:outerShdw>
              </a:effectLst>
              <a:latin typeface="Berlin Sans FB" panose="020E0602020502020306" pitchFamily="34" charset="0"/>
            </a:endParaRPr>
          </a:p>
        </p:txBody>
      </p:sp>
    </p:spTree>
    <p:extLst>
      <p:ext uri="{BB962C8B-B14F-4D97-AF65-F5344CB8AC3E}">
        <p14:creationId xmlns:p14="http://schemas.microsoft.com/office/powerpoint/2010/main" val="3259951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barn(inVertical)">
                                      <p:cBhvr>
                                        <p:cTn id="7"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22</a:t>
            </a:fld>
            <a:endParaRPr lang="es-ES" dirty="0"/>
          </a:p>
        </p:txBody>
      </p:sp>
      <p:sp>
        <p:nvSpPr>
          <p:cNvPr id="4" name="3 Marcador de contenido"/>
          <p:cNvSpPr>
            <a:spLocks noGrp="1"/>
          </p:cNvSpPr>
          <p:nvPr>
            <p:ph sz="quarter" idx="13"/>
          </p:nvPr>
        </p:nvSpPr>
        <p:spPr>
          <a:xfrm>
            <a:off x="274320" y="958814"/>
            <a:ext cx="8595360" cy="5277393"/>
          </a:xfrm>
        </p:spPr>
        <p:txBody>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La vida en la Tierra depende de dos procesos:</a:t>
            </a:r>
          </a:p>
          <a:p>
            <a:pPr marL="0" indent="0">
              <a:buNone/>
            </a:pPr>
            <a:endParaRPr lang="es-ES" dirty="0" smtClean="0">
              <a:latin typeface="Comic Sans MS" panose="030F0702030302020204" pitchFamily="66" charset="0"/>
            </a:endParaRPr>
          </a:p>
          <a:p>
            <a:pPr marL="1405890" lvl="6" indent="-342900">
              <a:buFont typeface="Wingdings" panose="05000000000000000000" pitchFamily="2" charset="2"/>
              <a:buChar char="Ø"/>
            </a:pPr>
            <a:r>
              <a:rPr lang="es-ES" sz="2200" dirty="0" smtClean="0">
                <a:latin typeface="Comic Sans MS" panose="030F0702030302020204" pitchFamily="66" charset="0"/>
              </a:rPr>
              <a:t>Un flujo de energía entre todos los componentes del ecosistema.</a:t>
            </a:r>
          </a:p>
          <a:p>
            <a:pPr marL="1405890" lvl="6" indent="-342900">
              <a:buFont typeface="Wingdings" panose="05000000000000000000" pitchFamily="2" charset="2"/>
              <a:buChar char="Ø"/>
            </a:pPr>
            <a:r>
              <a:rPr lang="es-ES" sz="2200" dirty="0" smtClean="0">
                <a:latin typeface="Comic Sans MS" panose="030F0702030302020204" pitchFamily="66" charset="0"/>
              </a:rPr>
              <a:t>Ciclos de la materia, que se desplazan desde un medio abiótico hacia los organismos vivos, regresando al medio abiótico.</a:t>
            </a:r>
            <a:endParaRPr lang="es-ES" sz="2200" dirty="0">
              <a:latin typeface="Comic Sans MS" panose="030F0702030302020204" pitchFamily="66" charset="0"/>
            </a:endParaRPr>
          </a:p>
        </p:txBody>
      </p:sp>
    </p:spTree>
    <p:extLst>
      <p:ext uri="{BB962C8B-B14F-4D97-AF65-F5344CB8AC3E}">
        <p14:creationId xmlns:p14="http://schemas.microsoft.com/office/powerpoint/2010/main" val="33303703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23</a:t>
            </a:fld>
            <a:endParaRPr lang="es-ES" dirty="0"/>
          </a:p>
        </p:txBody>
      </p:sp>
      <p:sp>
        <p:nvSpPr>
          <p:cNvPr id="4" name="3 Marcador de contenido"/>
          <p:cNvSpPr>
            <a:spLocks noGrp="1"/>
          </p:cNvSpPr>
          <p:nvPr>
            <p:ph sz="quarter" idx="13"/>
          </p:nvPr>
        </p:nvSpPr>
        <p:spPr>
          <a:xfrm>
            <a:off x="274320" y="958815"/>
            <a:ext cx="8595360" cy="5277393"/>
          </a:xfrm>
        </p:spPr>
        <p:txBody>
          <a:bodyPr>
            <a:normAutofit/>
          </a:bodyPr>
          <a:lstStyle/>
          <a:p>
            <a:pPr marL="0" indent="0">
              <a:lnSpc>
                <a:spcPct val="90000"/>
              </a:lnSpc>
              <a:buNone/>
            </a:pPr>
            <a:endParaRPr lang="es-ES" altLang="es-ES" dirty="0" smtClean="0">
              <a:latin typeface="Comic Sans MS" panose="030F0702030302020204" pitchFamily="66" charset="0"/>
            </a:endParaRPr>
          </a:p>
          <a:p>
            <a:pPr marL="0" indent="0">
              <a:lnSpc>
                <a:spcPct val="90000"/>
              </a:lnSpc>
              <a:buNone/>
            </a:pPr>
            <a:r>
              <a:rPr lang="es-ES" altLang="es-ES" dirty="0" smtClean="0">
                <a:latin typeface="Comic Sans MS" panose="030F0702030302020204" pitchFamily="66" charset="0"/>
              </a:rPr>
              <a:t>El sol es la fuente </a:t>
            </a:r>
            <a:r>
              <a:rPr lang="es-ES" altLang="es-ES" dirty="0">
                <a:latin typeface="Comic Sans MS" panose="030F0702030302020204" pitchFamily="66" charset="0"/>
              </a:rPr>
              <a:t>de energía que sostiene la vida en la </a:t>
            </a:r>
            <a:r>
              <a:rPr lang="es-ES" altLang="es-ES" dirty="0" smtClean="0">
                <a:latin typeface="Comic Sans MS" panose="030F0702030302020204" pitchFamily="66" charset="0"/>
              </a:rPr>
              <a:t>tierra.</a:t>
            </a:r>
          </a:p>
          <a:p>
            <a:pPr marL="0" indent="0">
              <a:lnSpc>
                <a:spcPct val="90000"/>
              </a:lnSpc>
              <a:buNone/>
            </a:pPr>
            <a:endParaRPr lang="es-ES" altLang="es-ES" dirty="0" smtClean="0">
              <a:latin typeface="Comic Sans MS" panose="030F0702030302020204" pitchFamily="66" charset="0"/>
            </a:endParaRPr>
          </a:p>
          <a:p>
            <a:pPr marL="0" indent="0">
              <a:lnSpc>
                <a:spcPct val="90000"/>
              </a:lnSpc>
              <a:buNone/>
            </a:pPr>
            <a:r>
              <a:rPr lang="es-ES" altLang="es-ES" dirty="0" smtClean="0">
                <a:latin typeface="Comic Sans MS" panose="030F0702030302020204" pitchFamily="66" charset="0"/>
              </a:rPr>
              <a:t>Del </a:t>
            </a:r>
            <a:r>
              <a:rPr lang="es-ES" altLang="es-ES" dirty="0">
                <a:latin typeface="Comic Sans MS" panose="030F0702030302020204" pitchFamily="66" charset="0"/>
              </a:rPr>
              <a:t>total de energía que llega a la tierra solo el 0,2 % es capturada por la plantas verdes y algunas bacterias y transformada en materia orgánica por la fotosíntesis</a:t>
            </a:r>
            <a:r>
              <a:rPr lang="es-ES" altLang="es-ES" dirty="0" smtClean="0">
                <a:latin typeface="Comic Sans MS" panose="030F0702030302020204" pitchFamily="66" charset="0"/>
              </a:rPr>
              <a:t>.</a:t>
            </a:r>
          </a:p>
          <a:p>
            <a:pPr marL="0" indent="0">
              <a:lnSpc>
                <a:spcPct val="90000"/>
              </a:lnSpc>
              <a:buNone/>
            </a:pPr>
            <a:endParaRPr lang="es-ES" altLang="es-ES" dirty="0">
              <a:latin typeface="Comic Sans MS" panose="030F0702030302020204" pitchFamily="66" charset="0"/>
            </a:endParaRPr>
          </a:p>
          <a:p>
            <a:pPr marL="0" indent="0">
              <a:lnSpc>
                <a:spcPct val="90000"/>
              </a:lnSpc>
              <a:buNone/>
            </a:pPr>
            <a:r>
              <a:rPr lang="es-ES" altLang="es-ES" dirty="0">
                <a:latin typeface="Comic Sans MS" panose="030F0702030302020204" pitchFamily="66" charset="0"/>
              </a:rPr>
              <a:t>La Energía no se crea ni se destruye, solo se </a:t>
            </a:r>
            <a:r>
              <a:rPr lang="es-ES" altLang="es-ES" dirty="0" smtClean="0">
                <a:latin typeface="Comic Sans MS" panose="030F0702030302020204" pitchFamily="66" charset="0"/>
              </a:rPr>
              <a:t>transforma. </a:t>
            </a:r>
          </a:p>
          <a:p>
            <a:pPr marL="0" indent="0">
              <a:lnSpc>
                <a:spcPct val="90000"/>
              </a:lnSpc>
              <a:buNone/>
            </a:pPr>
            <a:endParaRPr lang="es-ES" altLang="es-ES" dirty="0" smtClean="0">
              <a:latin typeface="Comic Sans MS" panose="030F0702030302020204" pitchFamily="66" charset="0"/>
            </a:endParaRPr>
          </a:p>
          <a:p>
            <a:pPr marL="0" indent="0">
              <a:lnSpc>
                <a:spcPct val="90000"/>
              </a:lnSpc>
              <a:buNone/>
            </a:pPr>
            <a:r>
              <a:rPr lang="es-ES" altLang="es-ES" dirty="0" smtClean="0">
                <a:latin typeface="Comic Sans MS" panose="030F0702030302020204" pitchFamily="66" charset="0"/>
              </a:rPr>
              <a:t>Esta </a:t>
            </a:r>
            <a:r>
              <a:rPr lang="es-ES" altLang="es-ES" dirty="0">
                <a:latin typeface="Comic Sans MS" panose="030F0702030302020204" pitchFamily="66" charset="0"/>
              </a:rPr>
              <a:t>transformación va a ser en formas de energía con mayor entropía, el calor, que se disipa y sale del ecosistema.</a:t>
            </a:r>
            <a:endParaRPr lang="es-ES" dirty="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latin typeface="Berlin Sans FB Demi" panose="020E0802020502020306" pitchFamily="34" charset="0"/>
              </a:rPr>
              <a:t>Flujos de energía.</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400728398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24</a:t>
            </a:fld>
            <a:endParaRPr lang="es-ES" dirty="0"/>
          </a:p>
        </p:txBody>
      </p:sp>
      <p:sp>
        <p:nvSpPr>
          <p:cNvPr id="4" name="3 Marcador de contenido"/>
          <p:cNvSpPr>
            <a:spLocks noGrp="1"/>
          </p:cNvSpPr>
          <p:nvPr>
            <p:ph sz="quarter" idx="13"/>
          </p:nvPr>
        </p:nvSpPr>
        <p:spPr/>
        <p:txBody>
          <a:bodyPr/>
          <a:lstStyle/>
          <a:p>
            <a:pPr marL="0" indent="0">
              <a:buNone/>
            </a:pPr>
            <a:endParaRPr lang="es-ES" altLang="es-ES" dirty="0" smtClean="0"/>
          </a:p>
          <a:p>
            <a:pPr marL="0" indent="0">
              <a:buNone/>
            </a:pPr>
            <a:endParaRPr lang="es-ES" altLang="es-ES" sz="2300" dirty="0">
              <a:latin typeface="Comic Sans MS" panose="030F0702030302020204" pitchFamily="66" charset="0"/>
            </a:endParaRPr>
          </a:p>
          <a:p>
            <a:pPr marL="0" indent="0">
              <a:buNone/>
            </a:pPr>
            <a:r>
              <a:rPr lang="es-ES" altLang="es-ES" sz="2300" dirty="0" smtClean="0">
                <a:latin typeface="Comic Sans MS" panose="030F0702030302020204" pitchFamily="66" charset="0"/>
              </a:rPr>
              <a:t>La </a:t>
            </a:r>
            <a:r>
              <a:rPr lang="es-ES" altLang="es-ES" sz="2300" dirty="0">
                <a:latin typeface="Comic Sans MS" panose="030F0702030302020204" pitchFamily="66" charset="0"/>
              </a:rPr>
              <a:t>energía sigue una dirección única a través de un ecosistema</a:t>
            </a:r>
            <a:r>
              <a:rPr lang="es-ES" altLang="es-ES" sz="2300" dirty="0" smtClean="0">
                <a:latin typeface="Comic Sans MS" panose="030F0702030302020204" pitchFamily="66" charset="0"/>
              </a:rPr>
              <a:t>.</a:t>
            </a:r>
          </a:p>
          <a:p>
            <a:pPr marL="0" indent="0">
              <a:buNone/>
            </a:pPr>
            <a:endParaRPr lang="es-ES" altLang="es-ES" sz="2300" dirty="0">
              <a:latin typeface="Comic Sans MS" panose="030F0702030302020204" pitchFamily="66" charset="0"/>
            </a:endParaRPr>
          </a:p>
          <a:p>
            <a:pPr marL="0" indent="0">
              <a:buNone/>
            </a:pPr>
            <a:r>
              <a:rPr lang="es-ES" altLang="es-ES" sz="2300" dirty="0">
                <a:latin typeface="Comic Sans MS" panose="030F0702030302020204" pitchFamily="66" charset="0"/>
              </a:rPr>
              <a:t>Las sustancias inorgánicas experimentan ciclos que son activados, directa o indirectamente, por la energía proveniente del sol.</a:t>
            </a:r>
          </a:p>
          <a:p>
            <a:endParaRPr lang="es-ES" dirty="0"/>
          </a:p>
        </p:txBody>
      </p:sp>
      <p:sp>
        <p:nvSpPr>
          <p:cNvPr id="5" name="2 Título"/>
          <p:cNvSpPr txBox="1">
            <a:spLocks/>
          </p:cNvSpPr>
          <p:nvPr/>
        </p:nvSpPr>
        <p:spPr>
          <a:xfrm>
            <a:off x="251520" y="238735"/>
            <a:ext cx="8591550" cy="720080"/>
          </a:xfrm>
          <a:prstGeom prst="rect">
            <a:avLst/>
          </a:prstGeom>
        </p:spPr>
        <p:txBody>
          <a:bodyPr>
            <a:normAutofit fontScale="900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Ciclos de la materia. </a:t>
            </a:r>
            <a:r>
              <a:rPr lang="es-ES" sz="4000" dirty="0"/>
              <a:t>C</a:t>
            </a:r>
            <a:r>
              <a:rPr lang="es-ES" sz="4000" dirty="0" smtClean="0"/>
              <a:t>iclos </a:t>
            </a:r>
            <a:r>
              <a:rPr lang="es-ES" sz="4000" dirty="0"/>
              <a:t>biogeoquímicos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6139637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25</a:t>
            </a:fld>
            <a:endParaRPr lang="es-ES" dirty="0"/>
          </a:p>
        </p:txBody>
      </p:sp>
      <p:sp>
        <p:nvSpPr>
          <p:cNvPr id="4" name="3 Marcador de contenido"/>
          <p:cNvSpPr>
            <a:spLocks noGrp="1"/>
          </p:cNvSpPr>
          <p:nvPr>
            <p:ph sz="quarter" idx="13"/>
          </p:nvPr>
        </p:nvSpPr>
        <p:spPr>
          <a:xfrm>
            <a:off x="274320" y="958815"/>
            <a:ext cx="8595360" cy="5277393"/>
          </a:xfrm>
        </p:spPr>
        <p:txBody>
          <a:bodyPr>
            <a:normAutofit/>
          </a:bodyPr>
          <a:lstStyle/>
          <a:p>
            <a:pPr marL="0" indent="0">
              <a:buNone/>
            </a:pPr>
            <a:endParaRPr lang="es-ES" sz="2300" dirty="0" smtClean="0">
              <a:latin typeface="Comic Sans MS" panose="030F0702030302020204" pitchFamily="66" charset="0"/>
            </a:endParaRPr>
          </a:p>
          <a:p>
            <a:pPr marL="0" indent="0">
              <a:buNone/>
            </a:pPr>
            <a:r>
              <a:rPr lang="es-ES" sz="2300" dirty="0" smtClean="0">
                <a:latin typeface="Comic Sans MS" panose="030F0702030302020204" pitchFamily="66" charset="0"/>
              </a:rPr>
              <a:t>En el aire existe un 21% de oxígeno que procede de la fotosíntesis.</a:t>
            </a:r>
          </a:p>
          <a:p>
            <a:pPr marL="0" indent="0">
              <a:buNone/>
            </a:pPr>
            <a:endParaRPr lang="es-ES" sz="2300" dirty="0">
              <a:latin typeface="Comic Sans MS" panose="030F0702030302020204" pitchFamily="66" charset="0"/>
            </a:endParaRPr>
          </a:p>
          <a:p>
            <a:pPr marL="0" indent="0">
              <a:buNone/>
            </a:pPr>
            <a:r>
              <a:rPr lang="es-ES" altLang="es-ES" sz="2300" dirty="0" smtClean="0">
                <a:latin typeface="Comic Sans MS" panose="030F0702030302020204" pitchFamily="66" charset="0"/>
              </a:rPr>
              <a:t> Este </a:t>
            </a:r>
            <a:r>
              <a:rPr lang="es-ES" altLang="es-ES" sz="2300" dirty="0">
                <a:latin typeface="Comic Sans MS" panose="030F0702030302020204" pitchFamily="66" charset="0"/>
              </a:rPr>
              <a:t>oxígeno sigue tres caminos:</a:t>
            </a:r>
          </a:p>
          <a:p>
            <a:pPr marL="0" indent="0">
              <a:buNone/>
            </a:pPr>
            <a:r>
              <a:rPr lang="es-ES" altLang="es-ES" sz="2300" dirty="0" smtClean="0">
                <a:latin typeface="Comic Sans MS" panose="030F0702030302020204" pitchFamily="66" charset="0"/>
              </a:rPr>
              <a:t>           oxidación </a:t>
            </a:r>
            <a:r>
              <a:rPr lang="es-ES" altLang="es-ES" sz="2300" dirty="0">
                <a:latin typeface="Comic Sans MS" panose="030F0702030302020204" pitchFamily="66" charset="0"/>
              </a:rPr>
              <a:t>de ciertos minerales.</a:t>
            </a:r>
          </a:p>
          <a:p>
            <a:pPr marL="0" indent="0">
              <a:buNone/>
            </a:pPr>
            <a:r>
              <a:rPr lang="es-ES" altLang="es-ES" sz="2300" dirty="0">
                <a:latin typeface="Comic Sans MS" panose="030F0702030302020204" pitchFamily="66" charset="0"/>
              </a:rPr>
              <a:t>	 </a:t>
            </a:r>
            <a:r>
              <a:rPr lang="es-ES" altLang="es-ES" sz="2300" dirty="0" smtClean="0">
                <a:latin typeface="Comic Sans MS" panose="030F0702030302020204" pitchFamily="66" charset="0"/>
              </a:rPr>
              <a:t>utilización </a:t>
            </a:r>
            <a:r>
              <a:rPr lang="es-ES" altLang="es-ES" sz="2300" dirty="0">
                <a:latin typeface="Comic Sans MS" panose="030F0702030302020204" pitchFamily="66" charset="0"/>
              </a:rPr>
              <a:t>por los animales para la respiración.</a:t>
            </a:r>
          </a:p>
          <a:p>
            <a:pPr marL="0" indent="0">
              <a:buNone/>
            </a:pPr>
            <a:r>
              <a:rPr lang="es-ES" altLang="es-ES" sz="2300" dirty="0">
                <a:latin typeface="Comic Sans MS" panose="030F0702030302020204" pitchFamily="66" charset="0"/>
              </a:rPr>
              <a:t>	</a:t>
            </a:r>
            <a:r>
              <a:rPr lang="es-ES" altLang="es-ES" sz="2300" dirty="0" smtClean="0">
                <a:latin typeface="Comic Sans MS" panose="030F0702030302020204" pitchFamily="66" charset="0"/>
              </a:rPr>
              <a:t> oxidación </a:t>
            </a:r>
            <a:r>
              <a:rPr lang="es-ES" altLang="es-ES" sz="2300" dirty="0">
                <a:latin typeface="Comic Sans MS" panose="030F0702030302020204" pitchFamily="66" charset="0"/>
              </a:rPr>
              <a:t>de materia orgánica.</a:t>
            </a:r>
          </a:p>
          <a:p>
            <a:pPr>
              <a:buNone/>
            </a:pPr>
            <a:endParaRPr lang="es-ES" altLang="es-ES" sz="2400" dirty="0"/>
          </a:p>
          <a:p>
            <a:pPr marL="0" indent="0">
              <a:buNone/>
            </a:pPr>
            <a:endParaRPr lang="es-ES" sz="2300" dirty="0" smtClean="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Ciclo del oxígeno.</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3943186451"/>
      </p:ext>
    </p:extLst>
  </p:cSld>
  <p:clrMapOvr>
    <a:masterClrMapping/>
  </p:clrMapOvr>
  <p:transition spd="slow">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26</a:t>
            </a:fld>
            <a:endParaRPr lang="es-ES" dirty="0"/>
          </a:p>
        </p:txBody>
      </p:sp>
      <mc:AlternateContent xmlns:mc="http://schemas.openxmlformats.org/markup-compatibility/2006" xmlns:a14="http://schemas.microsoft.com/office/drawing/2010/main">
        <mc:Choice Requires="a14">
          <p:graphicFrame>
            <p:nvGraphicFramePr>
              <p:cNvPr id="5" name="4 Marcador de contenido"/>
              <p:cNvGraphicFramePr>
                <a:graphicFrameLocks noGrp="1"/>
              </p:cNvGraphicFramePr>
              <p:nvPr>
                <p:ph sz="quarter" idx="13"/>
                <p:extLst>
                  <p:ext uri="{D42A27DB-BD31-4B8C-83A1-F6EECF244321}">
                    <p14:modId xmlns:p14="http://schemas.microsoft.com/office/powerpoint/2010/main" val="973047845"/>
                  </p:ext>
                </p:extLst>
              </p:nvPr>
            </p:nvGraphicFramePr>
            <p:xfrm>
              <a:off x="251520" y="720080"/>
              <a:ext cx="8784976" cy="60212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5" name="4 Marcador de contenido"/>
              <p:cNvGraphicFramePr>
                <a:graphicFrameLocks noGrp="1"/>
              </p:cNvGraphicFramePr>
              <p:nvPr>
                <p:ph sz="quarter" idx="13"/>
                <p:extLst>
                  <p:ext uri="{D42A27DB-BD31-4B8C-83A1-F6EECF244321}">
                    <p14:modId xmlns:p14="http://schemas.microsoft.com/office/powerpoint/2010/main" val="973047845"/>
                  </p:ext>
                </p:extLst>
              </p:nvPr>
            </p:nvGraphicFramePr>
            <p:xfrm>
              <a:off x="251520" y="720080"/>
              <a:ext cx="8784976" cy="60212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
        <p:nvSpPr>
          <p:cNvPr id="6" name="2 Título"/>
          <p:cNvSpPr txBox="1">
            <a:spLocks/>
          </p:cNvSpPr>
          <p:nvPr/>
        </p:nvSpPr>
        <p:spPr>
          <a:xfrm>
            <a:off x="251520" y="0"/>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Ciclo del carbono.</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208489889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27</a:t>
            </a:fld>
            <a:endParaRPr lang="es-ES" dirty="0"/>
          </a:p>
        </p:txBody>
      </p:sp>
      <p:grpSp>
        <p:nvGrpSpPr>
          <p:cNvPr id="3" name="Group 1"/>
          <p:cNvGrpSpPr>
            <a:grpSpLocks noChangeAspect="1"/>
          </p:cNvGrpSpPr>
          <p:nvPr/>
        </p:nvGrpSpPr>
        <p:grpSpPr bwMode="auto">
          <a:xfrm>
            <a:off x="123915" y="907978"/>
            <a:ext cx="8884087" cy="4157738"/>
            <a:chOff x="1569" y="7149"/>
            <a:chExt cx="9037" cy="5154"/>
          </a:xfrm>
        </p:grpSpPr>
        <p:sp>
          <p:nvSpPr>
            <p:cNvPr id="4" name="Text Box 22"/>
            <p:cNvSpPr txBox="1">
              <a:spLocks noChangeArrowheads="1"/>
            </p:cNvSpPr>
            <p:nvPr/>
          </p:nvSpPr>
          <p:spPr bwMode="auto">
            <a:xfrm>
              <a:off x="4118" y="7149"/>
              <a:ext cx="3600" cy="729"/>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ATMÓSFERA E HIDROSFERA</a:t>
              </a:r>
              <a:endParaRPr lang="es-ES" altLang="es-ES" sz="900" dirty="0"/>
            </a:p>
            <a:p>
              <a:pPr algn="ctr"/>
              <a:r>
                <a:rPr lang="es-ES_tradnl" altLang="es-ES" sz="1200" dirty="0">
                  <a:cs typeface="Times New Roman" pitchFamily="18" charset="0"/>
                </a:rPr>
                <a:t>CO</a:t>
              </a:r>
              <a:r>
                <a:rPr lang="es-ES_tradnl" altLang="es-ES" sz="1200" baseline="-30000" dirty="0">
                  <a:cs typeface="Times New Roman" pitchFamily="18" charset="0"/>
                </a:rPr>
                <a:t>2</a:t>
              </a:r>
              <a:endParaRPr lang="es-ES_tradnl" altLang="es-ES" dirty="0"/>
            </a:p>
          </p:txBody>
        </p:sp>
        <p:sp>
          <p:nvSpPr>
            <p:cNvPr id="5" name="Text Box 21"/>
            <p:cNvSpPr txBox="1">
              <a:spLocks noChangeArrowheads="1"/>
            </p:cNvSpPr>
            <p:nvPr/>
          </p:nvSpPr>
          <p:spPr bwMode="auto">
            <a:xfrm>
              <a:off x="4358" y="11289"/>
              <a:ext cx="2880" cy="1014"/>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Cadáveres</a:t>
              </a:r>
              <a:endParaRPr lang="es-ES" altLang="es-ES" sz="900" dirty="0"/>
            </a:p>
            <a:p>
              <a:pPr algn="ctr"/>
              <a:r>
                <a:rPr lang="es-ES_tradnl" altLang="es-ES" sz="1200" dirty="0">
                  <a:cs typeface="Times New Roman" pitchFamily="18" charset="0"/>
                </a:rPr>
                <a:t>Carbones y petróleo</a:t>
              </a:r>
              <a:endParaRPr lang="es-ES" altLang="es-ES" sz="900" dirty="0"/>
            </a:p>
            <a:p>
              <a:pPr algn="ctr"/>
              <a:r>
                <a:rPr lang="es-ES_tradnl" altLang="es-ES" sz="1200" dirty="0">
                  <a:cs typeface="Times New Roman" pitchFamily="18" charset="0"/>
                </a:rPr>
                <a:t>SUELO</a:t>
              </a:r>
              <a:endParaRPr lang="es-ES_tradnl" altLang="es-ES" dirty="0"/>
            </a:p>
          </p:txBody>
        </p:sp>
        <p:sp>
          <p:nvSpPr>
            <p:cNvPr id="6" name="Text Box 20"/>
            <p:cNvSpPr txBox="1">
              <a:spLocks noChangeArrowheads="1"/>
            </p:cNvSpPr>
            <p:nvPr/>
          </p:nvSpPr>
          <p:spPr bwMode="auto">
            <a:xfrm>
              <a:off x="2656" y="9129"/>
              <a:ext cx="2422" cy="1309"/>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PLANTAS VERDES</a:t>
              </a:r>
              <a:endParaRPr lang="es-ES" altLang="es-ES" sz="900" dirty="0"/>
            </a:p>
            <a:p>
              <a:pPr algn="ctr"/>
              <a:r>
                <a:rPr lang="es-ES_tradnl" altLang="es-ES" sz="1200" dirty="0">
                  <a:cs typeface="Times New Roman" pitchFamily="18" charset="0"/>
                </a:rPr>
                <a:t>Carbono orgánico</a:t>
              </a:r>
              <a:endParaRPr lang="es-ES" altLang="es-ES" sz="900" dirty="0"/>
            </a:p>
            <a:p>
              <a:pPr algn="ctr"/>
              <a:r>
                <a:rPr lang="es-ES_tradnl" altLang="es-ES" sz="1200" dirty="0">
                  <a:cs typeface="Times New Roman" pitchFamily="18" charset="0"/>
                </a:rPr>
                <a:t>(glúcidos, lípidos, prótidos)</a:t>
              </a:r>
              <a:endParaRPr lang="es-ES_tradnl" altLang="es-ES" dirty="0"/>
            </a:p>
          </p:txBody>
        </p:sp>
        <p:sp>
          <p:nvSpPr>
            <p:cNvPr id="7" name="Text Box 19"/>
            <p:cNvSpPr txBox="1">
              <a:spLocks noChangeArrowheads="1"/>
            </p:cNvSpPr>
            <p:nvPr/>
          </p:nvSpPr>
          <p:spPr bwMode="auto">
            <a:xfrm>
              <a:off x="6998" y="9129"/>
              <a:ext cx="2627" cy="1014"/>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ANIMALES</a:t>
              </a:r>
              <a:endParaRPr lang="es-ES" altLang="es-ES" sz="900" dirty="0"/>
            </a:p>
            <a:p>
              <a:pPr algn="ctr"/>
              <a:r>
                <a:rPr lang="es-ES_tradnl" altLang="es-ES" sz="1200" dirty="0">
                  <a:cs typeface="Times New Roman" pitchFamily="18" charset="0"/>
                </a:rPr>
                <a:t>Carbono orgánico</a:t>
              </a:r>
              <a:endParaRPr lang="es-ES" altLang="es-ES" sz="900" dirty="0"/>
            </a:p>
            <a:p>
              <a:pPr algn="ctr"/>
              <a:r>
                <a:rPr lang="es-ES_tradnl" altLang="es-ES" sz="1200" dirty="0">
                  <a:cs typeface="Times New Roman" pitchFamily="18" charset="0"/>
                </a:rPr>
                <a:t>(glúcidos, lípidos, prótidos)</a:t>
              </a:r>
              <a:endParaRPr lang="es-ES_tradnl" altLang="es-ES" dirty="0"/>
            </a:p>
          </p:txBody>
        </p:sp>
        <p:sp>
          <p:nvSpPr>
            <p:cNvPr id="8" name="Line 18"/>
            <p:cNvSpPr>
              <a:spLocks noChangeShapeType="1"/>
            </p:cNvSpPr>
            <p:nvPr/>
          </p:nvSpPr>
          <p:spPr bwMode="auto">
            <a:xfrm>
              <a:off x="4238" y="7869"/>
              <a:ext cx="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9" name="Line 17"/>
            <p:cNvSpPr>
              <a:spLocks noChangeShapeType="1"/>
            </p:cNvSpPr>
            <p:nvPr/>
          </p:nvSpPr>
          <p:spPr bwMode="auto">
            <a:xfrm flipV="1">
              <a:off x="4718" y="7869"/>
              <a:ext cx="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0" name="Line 16"/>
            <p:cNvSpPr>
              <a:spLocks noChangeShapeType="1"/>
            </p:cNvSpPr>
            <p:nvPr/>
          </p:nvSpPr>
          <p:spPr bwMode="auto">
            <a:xfrm flipV="1">
              <a:off x="7358" y="7869"/>
              <a:ext cx="0" cy="12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1" name="Line 15"/>
            <p:cNvSpPr>
              <a:spLocks noChangeShapeType="1"/>
            </p:cNvSpPr>
            <p:nvPr/>
          </p:nvSpPr>
          <p:spPr bwMode="auto">
            <a:xfrm>
              <a:off x="5078" y="9669"/>
              <a:ext cx="192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2" name="Line 14"/>
            <p:cNvSpPr>
              <a:spLocks noChangeShapeType="1"/>
            </p:cNvSpPr>
            <p:nvPr/>
          </p:nvSpPr>
          <p:spPr bwMode="auto">
            <a:xfrm>
              <a:off x="4718" y="10209"/>
              <a:ext cx="0" cy="10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3" name="Line 13"/>
            <p:cNvSpPr>
              <a:spLocks noChangeShapeType="1"/>
            </p:cNvSpPr>
            <p:nvPr/>
          </p:nvSpPr>
          <p:spPr bwMode="auto">
            <a:xfrm>
              <a:off x="7118" y="10209"/>
              <a:ext cx="0" cy="108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4" name="Line 12"/>
            <p:cNvSpPr>
              <a:spLocks noChangeShapeType="1"/>
            </p:cNvSpPr>
            <p:nvPr/>
          </p:nvSpPr>
          <p:spPr bwMode="auto">
            <a:xfrm flipH="1">
              <a:off x="1718" y="11829"/>
              <a:ext cx="26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5" name="Line 11"/>
            <p:cNvSpPr>
              <a:spLocks noChangeShapeType="1"/>
            </p:cNvSpPr>
            <p:nvPr/>
          </p:nvSpPr>
          <p:spPr bwMode="auto">
            <a:xfrm flipV="1">
              <a:off x="1569" y="7531"/>
              <a:ext cx="0" cy="427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6" name="Line 10"/>
            <p:cNvSpPr>
              <a:spLocks noChangeShapeType="1"/>
            </p:cNvSpPr>
            <p:nvPr/>
          </p:nvSpPr>
          <p:spPr bwMode="auto">
            <a:xfrm>
              <a:off x="1718" y="7509"/>
              <a:ext cx="24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7" name="Line 9"/>
            <p:cNvSpPr>
              <a:spLocks noChangeShapeType="1"/>
            </p:cNvSpPr>
            <p:nvPr/>
          </p:nvSpPr>
          <p:spPr bwMode="auto">
            <a:xfrm>
              <a:off x="7238" y="11829"/>
              <a:ext cx="31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8" name="Line 8"/>
            <p:cNvSpPr>
              <a:spLocks noChangeShapeType="1"/>
            </p:cNvSpPr>
            <p:nvPr/>
          </p:nvSpPr>
          <p:spPr bwMode="auto">
            <a:xfrm flipV="1">
              <a:off x="10358" y="7509"/>
              <a:ext cx="0" cy="43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9" name="Line 7"/>
            <p:cNvSpPr>
              <a:spLocks noChangeShapeType="1"/>
            </p:cNvSpPr>
            <p:nvPr/>
          </p:nvSpPr>
          <p:spPr bwMode="auto">
            <a:xfrm flipH="1">
              <a:off x="7718" y="7509"/>
              <a:ext cx="264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20" name="Text Box 6"/>
            <p:cNvSpPr txBox="1">
              <a:spLocks noChangeArrowheads="1"/>
            </p:cNvSpPr>
            <p:nvPr/>
          </p:nvSpPr>
          <p:spPr bwMode="auto">
            <a:xfrm>
              <a:off x="3231" y="7689"/>
              <a:ext cx="1107"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_tradnl" altLang="es-ES" sz="1000" dirty="0">
                <a:cs typeface="Times New Roman" pitchFamily="18" charset="0"/>
              </a:endParaRPr>
            </a:p>
            <a:p>
              <a:r>
                <a:rPr lang="es-ES_tradnl" altLang="es-ES" sz="1000" dirty="0">
                  <a:cs typeface="Times New Roman" pitchFamily="18" charset="0"/>
                </a:rPr>
                <a:t>Fotosíntesis</a:t>
              </a:r>
              <a:endParaRPr lang="es-ES_tradnl" altLang="es-ES" dirty="0"/>
            </a:p>
          </p:txBody>
        </p:sp>
        <p:sp>
          <p:nvSpPr>
            <p:cNvPr id="21" name="Text Box 5"/>
            <p:cNvSpPr txBox="1">
              <a:spLocks noChangeArrowheads="1"/>
            </p:cNvSpPr>
            <p:nvPr/>
          </p:nvSpPr>
          <p:spPr bwMode="auto">
            <a:xfrm>
              <a:off x="4598" y="7869"/>
              <a:ext cx="756"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s-ES_tradnl" altLang="es-ES" sz="1000" dirty="0">
                  <a:cs typeface="Times New Roman" pitchFamily="18" charset="0"/>
                </a:rPr>
                <a:t>Respiración</a:t>
              </a:r>
              <a:endParaRPr lang="es-ES_tradnl" altLang="es-ES" dirty="0"/>
            </a:p>
          </p:txBody>
        </p:sp>
        <p:sp>
          <p:nvSpPr>
            <p:cNvPr id="22" name="Text Box 4"/>
            <p:cNvSpPr txBox="1">
              <a:spLocks noChangeArrowheads="1"/>
            </p:cNvSpPr>
            <p:nvPr/>
          </p:nvSpPr>
          <p:spPr bwMode="auto">
            <a:xfrm>
              <a:off x="7107" y="7869"/>
              <a:ext cx="1107" cy="1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_tradnl" altLang="es-ES" sz="1000" dirty="0">
                <a:cs typeface="Times New Roman" pitchFamily="18" charset="0"/>
              </a:endParaRPr>
            </a:p>
            <a:p>
              <a:r>
                <a:rPr lang="es-ES_tradnl" altLang="es-ES" sz="1000" dirty="0">
                  <a:cs typeface="Times New Roman" pitchFamily="18" charset="0"/>
                </a:rPr>
                <a:t>Respiración</a:t>
              </a:r>
              <a:endParaRPr lang="es-ES_tradnl" altLang="es-ES" dirty="0"/>
            </a:p>
          </p:txBody>
        </p:sp>
        <p:sp>
          <p:nvSpPr>
            <p:cNvPr id="23" name="Text Box 3"/>
            <p:cNvSpPr txBox="1">
              <a:spLocks noChangeArrowheads="1"/>
            </p:cNvSpPr>
            <p:nvPr/>
          </p:nvSpPr>
          <p:spPr bwMode="auto">
            <a:xfrm>
              <a:off x="1569" y="7869"/>
              <a:ext cx="988" cy="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_tradnl" altLang="es-ES" sz="1000" dirty="0">
                <a:cs typeface="Times New Roman" pitchFamily="18" charset="0"/>
              </a:endParaRPr>
            </a:p>
            <a:p>
              <a:endParaRPr lang="es-ES_tradnl" altLang="es-ES" sz="1000" dirty="0">
                <a:cs typeface="Times New Roman" pitchFamily="18" charset="0"/>
              </a:endParaRPr>
            </a:p>
            <a:p>
              <a:r>
                <a:rPr lang="es-ES_tradnl" altLang="es-ES" sz="1000" dirty="0">
                  <a:cs typeface="Times New Roman" pitchFamily="18" charset="0"/>
                </a:rPr>
                <a:t>Descomposición bacteriana de cadáveres</a:t>
              </a:r>
              <a:endParaRPr lang="es-ES_tradnl" altLang="es-ES" dirty="0"/>
            </a:p>
          </p:txBody>
        </p:sp>
        <p:sp>
          <p:nvSpPr>
            <p:cNvPr id="24" name="Text Box 2"/>
            <p:cNvSpPr txBox="1">
              <a:spLocks noChangeArrowheads="1"/>
            </p:cNvSpPr>
            <p:nvPr/>
          </p:nvSpPr>
          <p:spPr bwMode="auto">
            <a:xfrm>
              <a:off x="9723" y="8049"/>
              <a:ext cx="883" cy="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_tradnl" altLang="es-ES" sz="1000" dirty="0">
                <a:cs typeface="Times New Roman" pitchFamily="18" charset="0"/>
              </a:endParaRPr>
            </a:p>
            <a:p>
              <a:endParaRPr lang="es-ES_tradnl" altLang="es-ES" sz="1000" dirty="0">
                <a:cs typeface="Times New Roman" pitchFamily="18" charset="0"/>
              </a:endParaRPr>
            </a:p>
            <a:p>
              <a:r>
                <a:rPr lang="es-ES_tradnl" altLang="es-ES" sz="1000" dirty="0">
                  <a:cs typeface="Times New Roman" pitchFamily="18" charset="0"/>
                </a:rPr>
                <a:t>Combustiones de carbones y petróleo</a:t>
              </a:r>
              <a:endParaRPr lang="es-ES_tradnl" altLang="es-ES" dirty="0"/>
            </a:p>
          </p:txBody>
        </p:sp>
      </p:grpSp>
    </p:spTree>
    <p:extLst>
      <p:ext uri="{BB962C8B-B14F-4D97-AF65-F5344CB8AC3E}">
        <p14:creationId xmlns:p14="http://schemas.microsoft.com/office/powerpoint/2010/main" val="185138611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28</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endParaRPr lang="es-ES" dirty="0" smtClean="0">
              <a:latin typeface="Comic Sans MS" panose="030F0702030302020204" pitchFamily="66" charset="0"/>
            </a:endParaRPr>
          </a:p>
          <a:p>
            <a:pPr marL="0" indent="0">
              <a:buNone/>
            </a:pPr>
            <a:endParaRPr lang="es-ES" dirty="0">
              <a:latin typeface="Comic Sans MS" panose="030F0702030302020204" pitchFamily="66" charset="0"/>
            </a:endParaRPr>
          </a:p>
          <a:p>
            <a:pPr marL="0" indent="0">
              <a:buNone/>
            </a:pPr>
            <a:r>
              <a:rPr lang="es-ES" dirty="0" smtClean="0">
                <a:latin typeface="Comic Sans MS" panose="030F0702030302020204" pitchFamily="66" charset="0"/>
              </a:rPr>
              <a:t>El nitrógeno se encuentra en la troposfera en una proporción del 78%, sin embargo no puede ser utilizado directamente.</a:t>
            </a:r>
          </a:p>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Se debe convertir en otras formas útiles para las plantas mediante un complejo proceso denominado fijación del nitrógeno.</a:t>
            </a:r>
            <a:endParaRPr lang="es-ES" dirty="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Ciclo del nitrógeno.</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4470402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29</a:t>
            </a:fld>
            <a:endParaRPr lang="es-ES" dirty="0"/>
          </a:p>
        </p:txBody>
      </p:sp>
      <mc:AlternateContent xmlns:mc="http://schemas.openxmlformats.org/markup-compatibility/2006" xmlns:a14="http://schemas.microsoft.com/office/drawing/2010/main">
        <mc:Choice Requires="a14">
          <p:graphicFrame>
            <p:nvGraphicFramePr>
              <p:cNvPr id="5" name="4 Marcador de contenido"/>
              <p:cNvGraphicFramePr>
                <a:graphicFrameLocks noGrp="1"/>
              </p:cNvGraphicFramePr>
              <p:nvPr>
                <p:ph sz="quarter" idx="13"/>
                <p:extLst>
                  <p:ext uri="{D42A27DB-BD31-4B8C-83A1-F6EECF244321}">
                    <p14:modId xmlns:p14="http://schemas.microsoft.com/office/powerpoint/2010/main" val="3005202977"/>
                  </p:ext>
                </p:extLst>
              </p:nvPr>
            </p:nvGraphicFramePr>
            <p:xfrm>
              <a:off x="251520" y="1052736"/>
              <a:ext cx="8594725" cy="55851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5" name="4 Marcador de contenido"/>
              <p:cNvGraphicFramePr>
                <a:graphicFrameLocks noGrp="1"/>
              </p:cNvGraphicFramePr>
              <p:nvPr>
                <p:ph sz="quarter" idx="13"/>
                <p:extLst>
                  <p:ext uri="{D42A27DB-BD31-4B8C-83A1-F6EECF244321}">
                    <p14:modId xmlns:p14="http://schemas.microsoft.com/office/powerpoint/2010/main" val="3005202977"/>
                  </p:ext>
                </p:extLst>
              </p:nvPr>
            </p:nvGraphicFramePr>
            <p:xfrm>
              <a:off x="251520" y="1052736"/>
              <a:ext cx="8594725" cy="558519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
        <p:nvSpPr>
          <p:cNvPr id="6"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Ciclo del nitrógeno.</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4244888414"/>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88640"/>
            <a:ext cx="8591550" cy="746721"/>
          </a:xfrm>
        </p:spPr>
        <p:txBody>
          <a:bodyPr/>
          <a:lstStyle/>
          <a:p>
            <a:r>
              <a:rPr lang="es-ES" dirty="0" smtClean="0"/>
              <a:t> </a:t>
            </a:r>
            <a:r>
              <a:rPr lang="es-ES" dirty="0" smtClean="0">
                <a:latin typeface="Berlin Sans FB Demi" panose="020E0802020502020306" pitchFamily="34" charset="0"/>
              </a:rPr>
              <a:t>Niveles tróficos y cadenas alimentarias</a:t>
            </a:r>
            <a:endParaRPr lang="es-ES" dirty="0">
              <a:latin typeface="Berlin Sans FB Demi" panose="020E0802020502020306" pitchFamily="34" charset="0"/>
            </a:endParaRPr>
          </a:p>
        </p:txBody>
      </p:sp>
      <p:sp>
        <p:nvSpPr>
          <p:cNvPr id="3" name="2 Marcador de contenido"/>
          <p:cNvSpPr>
            <a:spLocks noGrp="1"/>
          </p:cNvSpPr>
          <p:nvPr>
            <p:ph sz="quarter" idx="13"/>
          </p:nvPr>
        </p:nvSpPr>
        <p:spPr>
          <a:xfrm>
            <a:off x="274320" y="1124744"/>
            <a:ext cx="8595360" cy="5111464"/>
          </a:xfrm>
        </p:spPr>
        <p:txBody>
          <a:bodyPr>
            <a:normAutofit/>
          </a:bodyPr>
          <a:lstStyle/>
          <a:p>
            <a:pPr marL="0" indent="0">
              <a:buNone/>
            </a:pPr>
            <a:endParaRPr lang="es-ES" dirty="0" smtClean="0">
              <a:latin typeface="Comic Sans MS" panose="030F0702030302020204" pitchFamily="66" charset="0"/>
            </a:endParaRPr>
          </a:p>
          <a:p>
            <a:pPr marL="0" indent="0">
              <a:buNone/>
            </a:pPr>
            <a:r>
              <a:rPr lang="es-ES" sz="2500" dirty="0" smtClean="0">
                <a:effectLst>
                  <a:outerShdw blurRad="38100" dist="38100" dir="2700000" algn="tl">
                    <a:srgbClr val="000000">
                      <a:alpha val="43137"/>
                    </a:srgbClr>
                  </a:outerShdw>
                </a:effectLst>
                <a:latin typeface="Comic Sans MS" panose="030F0702030302020204" pitchFamily="66" charset="0"/>
              </a:rPr>
              <a:t>Relación trófica                </a:t>
            </a:r>
            <a:r>
              <a:rPr lang="es-ES" dirty="0" smtClean="0">
                <a:latin typeface="Comic Sans MS" panose="030F0702030302020204" pitchFamily="66" charset="0"/>
              </a:rPr>
              <a:t>Mecanismo </a:t>
            </a:r>
            <a:r>
              <a:rPr lang="es-ES" dirty="0">
                <a:latin typeface="Comic Sans MS" panose="030F0702030302020204" pitchFamily="66" charset="0"/>
              </a:rPr>
              <a:t>de transferencia                        </a:t>
            </a:r>
          </a:p>
          <a:p>
            <a:pPr marL="0" indent="0">
              <a:buNone/>
            </a:pPr>
            <a:r>
              <a:rPr lang="es-ES" dirty="0" smtClean="0">
                <a:latin typeface="Comic Sans MS" panose="030F0702030302020204" pitchFamily="66" charset="0"/>
              </a:rPr>
              <a:t>                                              de </a:t>
            </a:r>
            <a:r>
              <a:rPr lang="es-ES" dirty="0">
                <a:latin typeface="Comic Sans MS" panose="030F0702030302020204" pitchFamily="66" charset="0"/>
              </a:rPr>
              <a:t>materia y energía de unos </a:t>
            </a:r>
            <a:r>
              <a:rPr lang="es-ES" dirty="0" smtClean="0">
                <a:latin typeface="Comic Sans MS" panose="030F0702030302020204" pitchFamily="66" charset="0"/>
              </a:rPr>
              <a:t>                                				     organismos </a:t>
            </a:r>
            <a:r>
              <a:rPr lang="es-ES" dirty="0">
                <a:latin typeface="Comic Sans MS" panose="030F0702030302020204" pitchFamily="66" charset="0"/>
              </a:rPr>
              <a:t>a otros en forma </a:t>
            </a:r>
          </a:p>
          <a:p>
            <a:pPr marL="0" indent="0">
              <a:buNone/>
            </a:pPr>
            <a:r>
              <a:rPr lang="es-ES" dirty="0" smtClean="0">
                <a:latin typeface="Comic Sans MS" panose="030F0702030302020204" pitchFamily="66" charset="0"/>
              </a:rPr>
              <a:t>					de </a:t>
            </a:r>
            <a:r>
              <a:rPr lang="es-ES" dirty="0">
                <a:latin typeface="Comic Sans MS" panose="030F0702030302020204" pitchFamily="66" charset="0"/>
              </a:rPr>
              <a:t>alimento</a:t>
            </a:r>
            <a:endParaRPr lang="es-ES" dirty="0" smtClean="0">
              <a:effectLst>
                <a:outerShdw blurRad="38100" dist="38100" dir="2700000" algn="tl">
                  <a:srgbClr val="000000">
                    <a:alpha val="43137"/>
                  </a:srgbClr>
                </a:outerShdw>
              </a:effectLst>
              <a:latin typeface="Comic Sans MS" panose="030F0702030302020204" pitchFamily="66" charset="0"/>
            </a:endParaRPr>
          </a:p>
          <a:p>
            <a:pPr marL="0" indent="0">
              <a:buNone/>
            </a:pPr>
            <a:endParaRPr lang="es-ES" sz="2500" dirty="0">
              <a:effectLst>
                <a:outerShdw blurRad="38100" dist="38100" dir="2700000" algn="tl">
                  <a:srgbClr val="000000">
                    <a:alpha val="43137"/>
                  </a:srgbClr>
                </a:outerShdw>
              </a:effectLst>
              <a:latin typeface="Comic Sans MS" panose="030F0702030302020204" pitchFamily="66" charset="0"/>
            </a:endParaRPr>
          </a:p>
          <a:p>
            <a:pPr marL="0" indent="0">
              <a:buNone/>
            </a:pPr>
            <a:endParaRPr lang="es-ES" sz="2500" dirty="0">
              <a:effectLst>
                <a:outerShdw blurRad="38100" dist="38100" dir="2700000" algn="tl">
                  <a:srgbClr val="000000">
                    <a:alpha val="43137"/>
                  </a:srgbClr>
                </a:outerShdw>
              </a:effectLst>
              <a:latin typeface="Comic Sans MS" panose="030F0702030302020204" pitchFamily="66" charset="0"/>
            </a:endParaRPr>
          </a:p>
          <a:p>
            <a:pPr marL="0" indent="0">
              <a:buNone/>
            </a:pPr>
            <a:r>
              <a:rPr lang="es-ES" sz="2500" dirty="0">
                <a:effectLst>
                  <a:outerShdw blurRad="38100" dist="38100" dir="2700000" algn="tl">
                    <a:srgbClr val="000000">
                      <a:alpha val="43137"/>
                    </a:srgbClr>
                  </a:outerShdw>
                </a:effectLst>
                <a:latin typeface="Comic Sans MS" panose="030F0702030302020204" pitchFamily="66" charset="0"/>
              </a:rPr>
              <a:t> </a:t>
            </a:r>
            <a:r>
              <a:rPr lang="es-ES" sz="2500" dirty="0" smtClean="0">
                <a:effectLst>
                  <a:outerShdw blurRad="38100" dist="38100" dir="2700000" algn="tl">
                    <a:srgbClr val="000000">
                      <a:alpha val="43137"/>
                    </a:srgbClr>
                  </a:outerShdw>
                </a:effectLst>
                <a:latin typeface="Comic Sans MS" panose="030F0702030302020204" pitchFamily="66" charset="0"/>
              </a:rPr>
              <a:t>        </a:t>
            </a:r>
            <a:r>
              <a:rPr lang="es-ES" u="sng" dirty="0" smtClean="0">
                <a:effectLst>
                  <a:outerShdw blurRad="38100" dist="38100" dir="2700000" algn="tl">
                    <a:srgbClr val="000000">
                      <a:alpha val="43137"/>
                    </a:srgbClr>
                  </a:outerShdw>
                </a:effectLst>
                <a:latin typeface="Comic Sans MS" panose="030F0702030302020204" pitchFamily="66" charset="0"/>
              </a:rPr>
              <a:t>Cadena alimentaria</a:t>
            </a:r>
            <a:endParaRPr lang="es-ES" u="sng" dirty="0">
              <a:effectLst>
                <a:outerShdw blurRad="38100" dist="38100" dir="2700000" algn="tl">
                  <a:srgbClr val="000000">
                    <a:alpha val="43137"/>
                  </a:srgbClr>
                </a:outerShdw>
              </a:effectLst>
              <a:latin typeface="Comic Sans MS" panose="030F0702030302020204" pitchFamily="66" charset="0"/>
            </a:endParaRPr>
          </a:p>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Todo organismo ocupa una posición en dicha cadena que denominamos </a:t>
            </a:r>
            <a:r>
              <a:rPr lang="es-ES" u="sng" dirty="0" smtClean="0">
                <a:effectLst>
                  <a:outerShdw blurRad="38100" dist="38100" dir="2700000" algn="tl">
                    <a:srgbClr val="000000">
                      <a:alpha val="43137"/>
                    </a:srgbClr>
                  </a:outerShdw>
                </a:effectLst>
                <a:latin typeface="Comic Sans MS" panose="030F0702030302020204" pitchFamily="66" charset="0"/>
              </a:rPr>
              <a:t>nivel trófico.</a:t>
            </a:r>
          </a:p>
        </p:txBody>
      </p:sp>
      <p:sp>
        <p:nvSpPr>
          <p:cNvPr id="6" name="5 Flecha a la derecha con muesca"/>
          <p:cNvSpPr/>
          <p:nvPr/>
        </p:nvSpPr>
        <p:spPr>
          <a:xfrm>
            <a:off x="3115785" y="1916832"/>
            <a:ext cx="1080120" cy="648072"/>
          </a:xfrm>
          <a:prstGeom prst="notched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S" dirty="0"/>
          </a:p>
        </p:txBody>
      </p:sp>
      <p:sp>
        <p:nvSpPr>
          <p:cNvPr id="10" name="9 Flecha izquierda y arriba"/>
          <p:cNvSpPr/>
          <p:nvPr/>
        </p:nvSpPr>
        <p:spPr>
          <a:xfrm>
            <a:off x="4860032" y="3356992"/>
            <a:ext cx="1440160" cy="1368152"/>
          </a:xfrm>
          <a:prstGeom prst="leftUp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S" dirty="0"/>
          </a:p>
        </p:txBody>
      </p:sp>
      <p:sp>
        <p:nvSpPr>
          <p:cNvPr id="11" name="10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a:t>
            </a:fld>
            <a:endParaRPr lang="es-ES" dirty="0"/>
          </a:p>
        </p:txBody>
      </p:sp>
    </p:spTree>
    <p:extLst>
      <p:ext uri="{BB962C8B-B14F-4D97-AF65-F5344CB8AC3E}">
        <p14:creationId xmlns:p14="http://schemas.microsoft.com/office/powerpoint/2010/main" val="29154024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6"/>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30</a:t>
            </a:fld>
            <a:endParaRPr lang="es-ES" dirty="0"/>
          </a:p>
        </p:txBody>
      </p:sp>
      <p:grpSp>
        <p:nvGrpSpPr>
          <p:cNvPr id="3" name="Group 1"/>
          <p:cNvGrpSpPr>
            <a:grpSpLocks noChangeAspect="1"/>
          </p:cNvGrpSpPr>
          <p:nvPr/>
        </p:nvGrpSpPr>
        <p:grpSpPr bwMode="auto">
          <a:xfrm>
            <a:off x="114038" y="1052736"/>
            <a:ext cx="8996231" cy="4392488"/>
            <a:chOff x="1165" y="7002"/>
            <a:chExt cx="9979" cy="5583"/>
          </a:xfrm>
        </p:grpSpPr>
        <p:sp>
          <p:nvSpPr>
            <p:cNvPr id="4" name="AutoShape 25"/>
            <p:cNvSpPr>
              <a:spLocks noChangeAspect="1" noChangeArrowheads="1" noTextEdit="1"/>
            </p:cNvSpPr>
            <p:nvPr/>
          </p:nvSpPr>
          <p:spPr bwMode="auto">
            <a:xfrm>
              <a:off x="1165" y="7002"/>
              <a:ext cx="9979" cy="5583"/>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5" name="Text Box 24"/>
            <p:cNvSpPr txBox="1">
              <a:spLocks noChangeArrowheads="1"/>
            </p:cNvSpPr>
            <p:nvPr/>
          </p:nvSpPr>
          <p:spPr bwMode="auto">
            <a:xfrm>
              <a:off x="4922" y="7182"/>
              <a:ext cx="2160" cy="729"/>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ATMÓSFERA</a:t>
              </a:r>
              <a:endParaRPr lang="es-ES" altLang="es-ES" sz="900" dirty="0"/>
            </a:p>
            <a:p>
              <a:pPr algn="ctr"/>
              <a:r>
                <a:rPr lang="es-ES_tradnl" altLang="es-ES" sz="1200" dirty="0">
                  <a:cs typeface="Times New Roman" pitchFamily="18" charset="0"/>
                </a:rPr>
                <a:t>N</a:t>
              </a:r>
              <a:r>
                <a:rPr lang="es-ES_tradnl" altLang="es-ES" sz="1200" baseline="-30000" dirty="0">
                  <a:cs typeface="Times New Roman" pitchFamily="18" charset="0"/>
                </a:rPr>
                <a:t>2</a:t>
              </a:r>
              <a:endParaRPr lang="es-ES_tradnl" altLang="es-ES" dirty="0"/>
            </a:p>
          </p:txBody>
        </p:sp>
        <p:sp>
          <p:nvSpPr>
            <p:cNvPr id="6" name="Text Box 23"/>
            <p:cNvSpPr txBox="1">
              <a:spLocks noChangeArrowheads="1"/>
            </p:cNvSpPr>
            <p:nvPr/>
          </p:nvSpPr>
          <p:spPr bwMode="auto">
            <a:xfrm>
              <a:off x="4802" y="11142"/>
              <a:ext cx="2640" cy="1299"/>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NO</a:t>
              </a:r>
              <a:r>
                <a:rPr lang="es-ES_tradnl" altLang="es-ES" sz="1200" baseline="-30000" dirty="0">
                  <a:cs typeface="Times New Roman" pitchFamily="18" charset="0"/>
                </a:rPr>
                <a:t>3</a:t>
              </a:r>
              <a:r>
                <a:rPr lang="es-ES_tradnl" altLang="es-ES" sz="1200" dirty="0">
                  <a:cs typeface="Times New Roman" pitchFamily="18" charset="0"/>
                </a:rPr>
                <a:t>      NO</a:t>
              </a:r>
              <a:r>
                <a:rPr lang="es-ES_tradnl" altLang="es-ES" sz="1200" baseline="-30000" dirty="0">
                  <a:cs typeface="Times New Roman" pitchFamily="18" charset="0"/>
                </a:rPr>
                <a:t>2</a:t>
              </a:r>
              <a:r>
                <a:rPr lang="es-ES_tradnl" altLang="es-ES" sz="1200" dirty="0">
                  <a:cs typeface="Times New Roman" pitchFamily="18" charset="0"/>
                </a:rPr>
                <a:t>      NH</a:t>
              </a:r>
              <a:r>
                <a:rPr lang="es-ES_tradnl" altLang="es-ES" sz="1200" baseline="-30000" dirty="0">
                  <a:cs typeface="Times New Roman" pitchFamily="18" charset="0"/>
                </a:rPr>
                <a:t>3</a:t>
              </a:r>
              <a:endParaRPr lang="es-ES" altLang="es-ES" sz="900" dirty="0"/>
            </a:p>
            <a:p>
              <a:pPr algn="ctr"/>
              <a:r>
                <a:rPr lang="es-ES_tradnl" altLang="es-ES" sz="1200" dirty="0">
                  <a:cs typeface="Times New Roman" pitchFamily="18" charset="0"/>
                </a:rPr>
                <a:t>Bacterias nitrificantes</a:t>
              </a:r>
              <a:endParaRPr lang="es-ES" altLang="es-ES" sz="900" dirty="0"/>
            </a:p>
            <a:p>
              <a:pPr algn="ctr"/>
              <a:r>
                <a:rPr lang="es-ES_tradnl" altLang="es-ES" sz="1200" dirty="0">
                  <a:cs typeface="Times New Roman" pitchFamily="18" charset="0"/>
                </a:rPr>
                <a:t>SUELO</a:t>
              </a:r>
              <a:endParaRPr lang="es-ES_tradnl" altLang="es-ES" dirty="0"/>
            </a:p>
          </p:txBody>
        </p:sp>
        <p:sp>
          <p:nvSpPr>
            <p:cNvPr id="7" name="Text Box 22"/>
            <p:cNvSpPr txBox="1">
              <a:spLocks noChangeArrowheads="1"/>
            </p:cNvSpPr>
            <p:nvPr/>
          </p:nvSpPr>
          <p:spPr bwMode="auto">
            <a:xfrm>
              <a:off x="3002" y="8442"/>
              <a:ext cx="2400" cy="1014"/>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PLANTAS </a:t>
              </a:r>
              <a:endParaRPr lang="es-ES" altLang="es-ES" sz="900" dirty="0"/>
            </a:p>
            <a:p>
              <a:pPr algn="ctr"/>
              <a:r>
                <a:rPr lang="es-ES_tradnl" altLang="es-ES" sz="1200" dirty="0">
                  <a:cs typeface="Times New Roman" pitchFamily="18" charset="0"/>
                </a:rPr>
                <a:t>Nitrógeno orgánico</a:t>
              </a:r>
              <a:endParaRPr lang="es-ES" altLang="es-ES" sz="900" dirty="0"/>
            </a:p>
            <a:p>
              <a:pPr algn="ctr"/>
              <a:r>
                <a:rPr lang="es-ES_tradnl" altLang="es-ES" sz="1200" dirty="0">
                  <a:cs typeface="Times New Roman" pitchFamily="18" charset="0"/>
                </a:rPr>
                <a:t>(proteínas)</a:t>
              </a:r>
              <a:endParaRPr lang="es-ES_tradnl" altLang="es-ES" dirty="0"/>
            </a:p>
          </p:txBody>
        </p:sp>
        <p:sp>
          <p:nvSpPr>
            <p:cNvPr id="8" name="Text Box 21"/>
            <p:cNvSpPr txBox="1">
              <a:spLocks noChangeArrowheads="1"/>
            </p:cNvSpPr>
            <p:nvPr/>
          </p:nvSpPr>
          <p:spPr bwMode="auto">
            <a:xfrm>
              <a:off x="6722" y="8442"/>
              <a:ext cx="2400" cy="1014"/>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ANIMALES </a:t>
              </a:r>
              <a:endParaRPr lang="es-ES" altLang="es-ES" sz="900" dirty="0"/>
            </a:p>
            <a:p>
              <a:pPr algn="ctr"/>
              <a:r>
                <a:rPr lang="es-ES_tradnl" altLang="es-ES" sz="1200" dirty="0">
                  <a:cs typeface="Times New Roman" pitchFamily="18" charset="0"/>
                </a:rPr>
                <a:t>Nitrógeno orgánico</a:t>
              </a:r>
              <a:endParaRPr lang="es-ES" altLang="es-ES" sz="900" dirty="0"/>
            </a:p>
            <a:p>
              <a:pPr algn="ctr"/>
              <a:r>
                <a:rPr lang="es-ES_tradnl" altLang="es-ES" sz="1200" dirty="0">
                  <a:cs typeface="Times New Roman" pitchFamily="18" charset="0"/>
                </a:rPr>
                <a:t>(proteínas)</a:t>
              </a:r>
              <a:endParaRPr lang="es-ES_tradnl" altLang="es-ES" dirty="0"/>
            </a:p>
          </p:txBody>
        </p:sp>
        <p:sp>
          <p:nvSpPr>
            <p:cNvPr id="9" name="Line 20"/>
            <p:cNvSpPr>
              <a:spLocks noChangeShapeType="1"/>
            </p:cNvSpPr>
            <p:nvPr/>
          </p:nvSpPr>
          <p:spPr bwMode="auto">
            <a:xfrm flipH="1">
              <a:off x="5138" y="11502"/>
              <a:ext cx="204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0" name="Line 19"/>
            <p:cNvSpPr>
              <a:spLocks noChangeShapeType="1"/>
            </p:cNvSpPr>
            <p:nvPr/>
          </p:nvSpPr>
          <p:spPr bwMode="auto">
            <a:xfrm flipV="1">
              <a:off x="4922" y="9522"/>
              <a:ext cx="1" cy="162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1" name="Line 18"/>
            <p:cNvSpPr>
              <a:spLocks noChangeShapeType="1"/>
            </p:cNvSpPr>
            <p:nvPr/>
          </p:nvSpPr>
          <p:spPr bwMode="auto">
            <a:xfrm>
              <a:off x="5402" y="8982"/>
              <a:ext cx="1320" cy="1"/>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2" name="Line 17"/>
            <p:cNvSpPr>
              <a:spLocks noChangeShapeType="1"/>
            </p:cNvSpPr>
            <p:nvPr/>
          </p:nvSpPr>
          <p:spPr bwMode="auto">
            <a:xfrm>
              <a:off x="5162" y="9522"/>
              <a:ext cx="1" cy="126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3" name="Line 16"/>
            <p:cNvSpPr>
              <a:spLocks noChangeShapeType="1"/>
            </p:cNvSpPr>
            <p:nvPr/>
          </p:nvSpPr>
          <p:spPr bwMode="auto">
            <a:xfrm>
              <a:off x="6962" y="9522"/>
              <a:ext cx="1" cy="162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4" name="Line 15"/>
            <p:cNvSpPr>
              <a:spLocks noChangeShapeType="1"/>
            </p:cNvSpPr>
            <p:nvPr/>
          </p:nvSpPr>
          <p:spPr bwMode="auto">
            <a:xfrm>
              <a:off x="5162" y="10782"/>
              <a:ext cx="180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5" name="Line 14"/>
            <p:cNvSpPr>
              <a:spLocks noChangeShapeType="1"/>
            </p:cNvSpPr>
            <p:nvPr/>
          </p:nvSpPr>
          <p:spPr bwMode="auto">
            <a:xfrm>
              <a:off x="7082" y="7722"/>
              <a:ext cx="228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6" name="Line 13"/>
            <p:cNvSpPr>
              <a:spLocks noChangeShapeType="1"/>
            </p:cNvSpPr>
            <p:nvPr/>
          </p:nvSpPr>
          <p:spPr bwMode="auto">
            <a:xfrm>
              <a:off x="9362" y="7722"/>
              <a:ext cx="0" cy="36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7" name="Line 12"/>
            <p:cNvSpPr>
              <a:spLocks noChangeShapeType="1"/>
            </p:cNvSpPr>
            <p:nvPr/>
          </p:nvSpPr>
          <p:spPr bwMode="auto">
            <a:xfrm flipH="1">
              <a:off x="7442" y="11322"/>
              <a:ext cx="192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8" name="Line 11"/>
            <p:cNvSpPr>
              <a:spLocks noChangeShapeType="1"/>
            </p:cNvSpPr>
            <p:nvPr/>
          </p:nvSpPr>
          <p:spPr bwMode="auto">
            <a:xfrm>
              <a:off x="7082" y="7362"/>
              <a:ext cx="264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9" name="Line 10"/>
            <p:cNvSpPr>
              <a:spLocks noChangeShapeType="1"/>
            </p:cNvSpPr>
            <p:nvPr/>
          </p:nvSpPr>
          <p:spPr bwMode="auto">
            <a:xfrm>
              <a:off x="9850" y="7002"/>
              <a:ext cx="0" cy="432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20" name="Line 9"/>
            <p:cNvSpPr>
              <a:spLocks noChangeShapeType="1"/>
            </p:cNvSpPr>
            <p:nvPr/>
          </p:nvSpPr>
          <p:spPr bwMode="auto">
            <a:xfrm flipH="1">
              <a:off x="7442" y="11682"/>
              <a:ext cx="228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21" name="Line 8"/>
            <p:cNvSpPr>
              <a:spLocks noChangeShapeType="1"/>
            </p:cNvSpPr>
            <p:nvPr/>
          </p:nvSpPr>
          <p:spPr bwMode="auto">
            <a:xfrm flipH="1">
              <a:off x="2282" y="11682"/>
              <a:ext cx="2520"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22" name="Line 7"/>
            <p:cNvSpPr>
              <a:spLocks noChangeShapeType="1"/>
            </p:cNvSpPr>
            <p:nvPr/>
          </p:nvSpPr>
          <p:spPr bwMode="auto">
            <a:xfrm flipV="1">
              <a:off x="2282" y="7542"/>
              <a:ext cx="0" cy="414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23" name="Line 6"/>
            <p:cNvSpPr>
              <a:spLocks noChangeShapeType="1"/>
            </p:cNvSpPr>
            <p:nvPr/>
          </p:nvSpPr>
          <p:spPr bwMode="auto">
            <a:xfrm>
              <a:off x="2282" y="7542"/>
              <a:ext cx="264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24" name="Text Box 5"/>
            <p:cNvSpPr txBox="1">
              <a:spLocks noChangeArrowheads="1"/>
            </p:cNvSpPr>
            <p:nvPr/>
          </p:nvSpPr>
          <p:spPr bwMode="auto">
            <a:xfrm>
              <a:off x="1257" y="8622"/>
              <a:ext cx="1140" cy="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s-ES_tradnl" altLang="es-ES" sz="1000" dirty="0">
                  <a:cs typeface="Times New Roman" pitchFamily="18" charset="0"/>
                </a:rPr>
                <a:t>Bacterias desnitrifican</a:t>
              </a:r>
            </a:p>
            <a:p>
              <a:r>
                <a:rPr lang="es-ES_tradnl" altLang="es-ES" sz="1000" dirty="0">
                  <a:cs typeface="Times New Roman" pitchFamily="18" charset="0"/>
                </a:rPr>
                <a:t>tes</a:t>
              </a:r>
              <a:endParaRPr lang="es-ES_tradnl" altLang="es-ES" dirty="0"/>
            </a:p>
          </p:txBody>
        </p:sp>
        <p:sp>
          <p:nvSpPr>
            <p:cNvPr id="25" name="Text Box 4"/>
            <p:cNvSpPr txBox="1">
              <a:spLocks noChangeArrowheads="1"/>
            </p:cNvSpPr>
            <p:nvPr/>
          </p:nvSpPr>
          <p:spPr bwMode="auto">
            <a:xfrm>
              <a:off x="4294" y="9702"/>
              <a:ext cx="738" cy="14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000" dirty="0">
                  <a:cs typeface="Times New Roman" pitchFamily="18" charset="0"/>
                </a:rPr>
                <a:t>Fotosíntesis</a:t>
              </a:r>
              <a:endParaRPr lang="es-ES" altLang="es-ES" sz="900" dirty="0"/>
            </a:p>
            <a:p>
              <a:pPr algn="ctr"/>
              <a:r>
                <a:rPr lang="es-ES_tradnl" altLang="es-ES" sz="1000" dirty="0">
                  <a:cs typeface="Times New Roman" pitchFamily="18" charset="0"/>
                </a:rPr>
                <a:t>del  nitrógeno</a:t>
              </a:r>
              <a:endParaRPr lang="es-ES_tradnl" altLang="es-ES" dirty="0"/>
            </a:p>
          </p:txBody>
        </p:sp>
        <p:sp>
          <p:nvSpPr>
            <p:cNvPr id="26" name="Text Box 3"/>
            <p:cNvSpPr txBox="1">
              <a:spLocks noChangeArrowheads="1"/>
            </p:cNvSpPr>
            <p:nvPr/>
          </p:nvSpPr>
          <p:spPr bwMode="auto">
            <a:xfrm>
              <a:off x="9204" y="8577"/>
              <a:ext cx="657" cy="1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s-ES_tradnl" altLang="es-ES" sz="1000" dirty="0">
                  <a:cs typeface="Times New Roman" pitchFamily="18" charset="0"/>
                </a:rPr>
                <a:t>Descagas eléctricas</a:t>
              </a:r>
              <a:endParaRPr lang="es-ES_tradnl" altLang="es-ES" dirty="0"/>
            </a:p>
          </p:txBody>
        </p:sp>
        <p:sp>
          <p:nvSpPr>
            <p:cNvPr id="27" name="Text Box 2"/>
            <p:cNvSpPr txBox="1">
              <a:spLocks noChangeArrowheads="1"/>
            </p:cNvSpPr>
            <p:nvPr/>
          </p:nvSpPr>
          <p:spPr bwMode="auto">
            <a:xfrm>
              <a:off x="9850" y="8262"/>
              <a:ext cx="1016" cy="1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r>
                <a:rPr lang="es-ES_tradnl" altLang="es-ES" sz="1000" dirty="0">
                  <a:cs typeface="Times New Roman" pitchFamily="18" charset="0"/>
                </a:rPr>
                <a:t>Fijación por quimiosín</a:t>
              </a:r>
            </a:p>
            <a:p>
              <a:r>
                <a:rPr lang="es-ES_tradnl" altLang="es-ES" sz="1000" dirty="0">
                  <a:cs typeface="Times New Roman" pitchFamily="18" charset="0"/>
                </a:rPr>
                <a:t>tesis</a:t>
              </a:r>
              <a:endParaRPr lang="es-ES_tradnl" altLang="es-ES" dirty="0"/>
            </a:p>
          </p:txBody>
        </p:sp>
      </p:grpSp>
    </p:spTree>
    <p:extLst>
      <p:ext uri="{BB962C8B-B14F-4D97-AF65-F5344CB8AC3E}">
        <p14:creationId xmlns:p14="http://schemas.microsoft.com/office/powerpoint/2010/main" val="1135057279"/>
      </p:ext>
    </p:extLst>
  </p:cSld>
  <p:clrMapOvr>
    <a:masterClrMapping/>
  </p:clrMapOvr>
  <p:transition spd="slow">
    <p:wheel spokes="1"/>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31</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endParaRPr lang="es-ES" dirty="0" smtClean="0">
              <a:latin typeface="Comic Sans MS" panose="030F0702030302020204" pitchFamily="66" charset="0"/>
            </a:endParaRPr>
          </a:p>
          <a:p>
            <a:pPr marL="0" indent="0">
              <a:buNone/>
            </a:pPr>
            <a:endParaRPr lang="es-ES" dirty="0">
              <a:latin typeface="Comic Sans MS" panose="030F0702030302020204" pitchFamily="66" charset="0"/>
            </a:endParaRPr>
          </a:p>
          <a:p>
            <a:pPr marL="0" indent="0">
              <a:buNone/>
            </a:pPr>
            <a:r>
              <a:rPr lang="es-ES" dirty="0" smtClean="0">
                <a:latin typeface="Comic Sans MS" panose="030F0702030302020204" pitchFamily="66" charset="0"/>
              </a:rPr>
              <a:t>El fósforo liberado de los depósitos de fosfato de las rocas por procesos de meteorización es disuelto en el agua del suelo, de donde es tomado por las raíces de los vegetales y de estos pasa al resto de la cadena alimentaria. Cuando estos seres vivos mueren son descompuestos por la acción de los descomponedores, liberándose el fósforo.</a:t>
            </a: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Ciclo del fósforo.</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151233626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32</a:t>
            </a:fld>
            <a:endParaRPr lang="es-ES" dirty="0"/>
          </a:p>
        </p:txBody>
      </p:sp>
      <p:sp>
        <p:nvSpPr>
          <p:cNvPr id="4" name="3 Marcador de contenido"/>
          <p:cNvSpPr>
            <a:spLocks noGrp="1"/>
          </p:cNvSpPr>
          <p:nvPr>
            <p:ph sz="quarter" idx="13"/>
          </p:nvPr>
        </p:nvSpPr>
        <p:spPr/>
        <p:txBody>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Los </a:t>
            </a:r>
            <a:r>
              <a:rPr lang="es-ES" dirty="0">
                <a:latin typeface="Comic Sans MS" panose="030F0702030302020204" pitchFamily="66" charset="0"/>
              </a:rPr>
              <a:t>restos de animales ricos en fósforo también llegan al mar, de donde pasan a los peces y de estos a las aves acuáticas, las cuales depositan sus excrementos en las costas, formándose depósitos de guano (abono).</a:t>
            </a:r>
          </a:p>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El </a:t>
            </a:r>
            <a:r>
              <a:rPr lang="es-ES" dirty="0">
                <a:latin typeface="Comic Sans MS" panose="030F0702030302020204" pitchFamily="66" charset="0"/>
              </a:rPr>
              <a:t>resto del fósforo queda depositado en los sedimentos marinos.</a:t>
            </a:r>
          </a:p>
          <a:p>
            <a:endParaRPr lang="es-ES" dirty="0"/>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Ciclo del fósforo.</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461396815"/>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33</a:t>
            </a:fld>
            <a:endParaRPr lang="es-ES" dirty="0"/>
          </a:p>
        </p:txBody>
      </p:sp>
      <p:grpSp>
        <p:nvGrpSpPr>
          <p:cNvPr id="3" name="Group 1"/>
          <p:cNvGrpSpPr>
            <a:grpSpLocks noChangeAspect="1"/>
          </p:cNvGrpSpPr>
          <p:nvPr/>
        </p:nvGrpSpPr>
        <p:grpSpPr bwMode="auto">
          <a:xfrm>
            <a:off x="683568" y="476672"/>
            <a:ext cx="7774402" cy="5906526"/>
            <a:chOff x="1440" y="8310"/>
            <a:chExt cx="9240" cy="7020"/>
          </a:xfrm>
        </p:grpSpPr>
        <p:sp>
          <p:nvSpPr>
            <p:cNvPr id="4" name="AutoShape 15"/>
            <p:cNvSpPr>
              <a:spLocks noChangeAspect="1" noChangeArrowheads="1" noTextEdit="1"/>
            </p:cNvSpPr>
            <p:nvPr/>
          </p:nvSpPr>
          <p:spPr bwMode="auto">
            <a:xfrm>
              <a:off x="1440" y="8310"/>
              <a:ext cx="9240" cy="7020"/>
            </a:xfrm>
            <a:prstGeom prst="rect">
              <a:avLst/>
            </a:prstGeom>
            <a:noFill/>
            <a:ln w="12700">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5" name="Text Box 14"/>
            <p:cNvSpPr txBox="1">
              <a:spLocks noChangeArrowheads="1"/>
            </p:cNvSpPr>
            <p:nvPr/>
          </p:nvSpPr>
          <p:spPr bwMode="auto">
            <a:xfrm>
              <a:off x="2160" y="8490"/>
              <a:ext cx="2039" cy="1299"/>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PLANTAS</a:t>
              </a:r>
              <a:endParaRPr lang="es-ES" altLang="es-ES" sz="900" dirty="0"/>
            </a:p>
            <a:p>
              <a:pPr algn="ctr"/>
              <a:r>
                <a:rPr lang="es-ES_tradnl" altLang="es-ES" sz="1200" dirty="0">
                  <a:cs typeface="Times New Roman" pitchFamily="18" charset="0"/>
                </a:rPr>
                <a:t>Compuestos orgánicos</a:t>
              </a:r>
              <a:endParaRPr lang="es-ES" altLang="es-ES" sz="900" dirty="0"/>
            </a:p>
            <a:p>
              <a:pPr algn="ctr"/>
              <a:r>
                <a:rPr lang="es-ES_tradnl" altLang="es-ES" sz="1200" dirty="0">
                  <a:cs typeface="Times New Roman" pitchFamily="18" charset="0"/>
                </a:rPr>
                <a:t>ATP</a:t>
              </a:r>
              <a:endParaRPr lang="es-ES_tradnl" altLang="es-ES" dirty="0"/>
            </a:p>
          </p:txBody>
        </p:sp>
        <p:sp>
          <p:nvSpPr>
            <p:cNvPr id="6" name="Text Box 13"/>
            <p:cNvSpPr txBox="1">
              <a:spLocks noChangeArrowheads="1"/>
            </p:cNvSpPr>
            <p:nvPr/>
          </p:nvSpPr>
          <p:spPr bwMode="auto">
            <a:xfrm>
              <a:off x="6120" y="8487"/>
              <a:ext cx="4320" cy="1299"/>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ANIMALES</a:t>
              </a:r>
              <a:endParaRPr lang="es-ES" altLang="es-ES" sz="900" dirty="0"/>
            </a:p>
            <a:p>
              <a:pPr algn="ctr"/>
              <a:r>
                <a:rPr lang="es-ES_tradnl" altLang="es-ES" sz="1200" dirty="0">
                  <a:cs typeface="Times New Roman" pitchFamily="18" charset="0"/>
                </a:rPr>
                <a:t>Compuestos orgánicos</a:t>
              </a:r>
              <a:endParaRPr lang="es-ES" altLang="es-ES" sz="900" dirty="0"/>
            </a:p>
            <a:p>
              <a:pPr algn="ctr"/>
              <a:r>
                <a:rPr lang="es-ES_tradnl" altLang="es-ES" sz="1200" dirty="0">
                  <a:cs typeface="Times New Roman" pitchFamily="18" charset="0"/>
                </a:rPr>
                <a:t>ATP</a:t>
              </a:r>
              <a:endParaRPr lang="es-ES" altLang="es-ES" sz="900" dirty="0"/>
            </a:p>
            <a:p>
              <a:pPr algn="ctr"/>
              <a:r>
                <a:rPr lang="es-ES_tradnl" altLang="es-ES" sz="1200" dirty="0">
                  <a:cs typeface="Times New Roman" pitchFamily="18" charset="0"/>
                </a:rPr>
                <a:t>Esqueletos</a:t>
              </a:r>
              <a:endParaRPr lang="es-ES_tradnl" altLang="es-ES" dirty="0"/>
            </a:p>
          </p:txBody>
        </p:sp>
        <p:sp>
          <p:nvSpPr>
            <p:cNvPr id="7" name="Text Box 12"/>
            <p:cNvSpPr txBox="1">
              <a:spLocks noChangeArrowheads="1"/>
            </p:cNvSpPr>
            <p:nvPr/>
          </p:nvSpPr>
          <p:spPr bwMode="auto">
            <a:xfrm>
              <a:off x="7080" y="10290"/>
              <a:ext cx="3360" cy="729"/>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MARES POCO PROFUNDOS</a:t>
              </a:r>
              <a:endParaRPr lang="es-ES_tradnl" altLang="es-ES" dirty="0"/>
            </a:p>
          </p:txBody>
        </p:sp>
        <p:sp>
          <p:nvSpPr>
            <p:cNvPr id="8" name="Text Box 11"/>
            <p:cNvSpPr txBox="1">
              <a:spLocks noChangeArrowheads="1"/>
            </p:cNvSpPr>
            <p:nvPr/>
          </p:nvSpPr>
          <p:spPr bwMode="auto">
            <a:xfrm>
              <a:off x="7080" y="11370"/>
              <a:ext cx="3360" cy="444"/>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PECES</a:t>
              </a:r>
              <a:endParaRPr lang="es-ES_tradnl" altLang="es-ES" dirty="0"/>
            </a:p>
          </p:txBody>
        </p:sp>
        <p:sp>
          <p:nvSpPr>
            <p:cNvPr id="9" name="Text Box 10"/>
            <p:cNvSpPr txBox="1">
              <a:spLocks noChangeArrowheads="1"/>
            </p:cNvSpPr>
            <p:nvPr/>
          </p:nvSpPr>
          <p:spPr bwMode="auto">
            <a:xfrm>
              <a:off x="7080" y="12459"/>
              <a:ext cx="3360" cy="729"/>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AVES PRODUCTORAS DE GUANO</a:t>
              </a:r>
              <a:endParaRPr lang="es-ES_tradnl" altLang="es-ES" dirty="0"/>
            </a:p>
          </p:txBody>
        </p:sp>
        <p:sp>
          <p:nvSpPr>
            <p:cNvPr id="10" name="Text Box 9"/>
            <p:cNvSpPr txBox="1">
              <a:spLocks noChangeArrowheads="1"/>
            </p:cNvSpPr>
            <p:nvPr/>
          </p:nvSpPr>
          <p:spPr bwMode="auto">
            <a:xfrm>
              <a:off x="2160" y="13803"/>
              <a:ext cx="8280" cy="1014"/>
            </a:xfrm>
            <a:prstGeom prst="rect">
              <a:avLst/>
            </a:prstGeom>
            <a:solidFill>
              <a:srgbClr val="FFFFFF"/>
            </a:solidFill>
            <a:ln w="9525">
              <a:solidFill>
                <a:srgbClr val="000000"/>
              </a:solidFill>
              <a:miter lim="800000"/>
              <a:headEnd/>
              <a:tailEnd/>
            </a:ln>
          </p:spPr>
          <p:txBody>
            <a:bodyPr>
              <a:spAutoFit/>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s-ES_tradnl" altLang="es-ES" sz="1200" dirty="0">
                  <a:cs typeface="Times New Roman" pitchFamily="18" charset="0"/>
                </a:rPr>
                <a:t>SUELO</a:t>
              </a:r>
              <a:endParaRPr lang="es-ES" altLang="es-ES" sz="900" dirty="0"/>
            </a:p>
            <a:p>
              <a:pPr algn="ctr"/>
              <a:r>
                <a:rPr lang="es-ES_tradnl" altLang="es-ES" sz="1200" dirty="0">
                  <a:cs typeface="Times New Roman" pitchFamily="18" charset="0"/>
                </a:rPr>
                <a:t>Mineral apatito</a:t>
              </a:r>
              <a:endParaRPr lang="es-ES" altLang="es-ES" sz="900" dirty="0"/>
            </a:p>
            <a:p>
              <a:pPr algn="ctr"/>
              <a:r>
                <a:rPr lang="es-ES_tradnl" altLang="es-ES" sz="1200" dirty="0">
                  <a:cs typeface="Times New Roman" pitchFamily="18" charset="0"/>
                </a:rPr>
                <a:t>Depósitos de guano usados como abono</a:t>
              </a:r>
              <a:endParaRPr lang="es-ES_tradnl" altLang="es-ES" dirty="0"/>
            </a:p>
          </p:txBody>
        </p:sp>
        <p:sp>
          <p:nvSpPr>
            <p:cNvPr id="11" name="Line 8"/>
            <p:cNvSpPr>
              <a:spLocks noChangeShapeType="1"/>
            </p:cNvSpPr>
            <p:nvPr/>
          </p:nvSpPr>
          <p:spPr bwMode="auto">
            <a:xfrm>
              <a:off x="4176" y="9053"/>
              <a:ext cx="192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2" name="Line 7"/>
            <p:cNvSpPr>
              <a:spLocks noChangeShapeType="1"/>
            </p:cNvSpPr>
            <p:nvPr/>
          </p:nvSpPr>
          <p:spPr bwMode="auto">
            <a:xfrm flipV="1">
              <a:off x="3120" y="9750"/>
              <a:ext cx="1" cy="39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3" name="Line 6"/>
            <p:cNvSpPr>
              <a:spLocks noChangeShapeType="1"/>
            </p:cNvSpPr>
            <p:nvPr/>
          </p:nvSpPr>
          <p:spPr bwMode="auto">
            <a:xfrm>
              <a:off x="6480" y="9750"/>
              <a:ext cx="0" cy="396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4" name="Line 5"/>
            <p:cNvSpPr>
              <a:spLocks noChangeShapeType="1"/>
            </p:cNvSpPr>
            <p:nvPr/>
          </p:nvSpPr>
          <p:spPr bwMode="auto">
            <a:xfrm>
              <a:off x="8759" y="9750"/>
              <a:ext cx="1" cy="5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5" name="Line 4"/>
            <p:cNvSpPr>
              <a:spLocks noChangeShapeType="1"/>
            </p:cNvSpPr>
            <p:nvPr/>
          </p:nvSpPr>
          <p:spPr bwMode="auto">
            <a:xfrm>
              <a:off x="8759" y="10830"/>
              <a:ext cx="1" cy="5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6" name="Line 3"/>
            <p:cNvSpPr>
              <a:spLocks noChangeShapeType="1"/>
            </p:cNvSpPr>
            <p:nvPr/>
          </p:nvSpPr>
          <p:spPr bwMode="auto">
            <a:xfrm>
              <a:off x="8759" y="11910"/>
              <a:ext cx="1" cy="5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sp>
          <p:nvSpPr>
            <p:cNvPr id="17" name="Line 2"/>
            <p:cNvSpPr>
              <a:spLocks noChangeShapeType="1"/>
            </p:cNvSpPr>
            <p:nvPr/>
          </p:nvSpPr>
          <p:spPr bwMode="auto">
            <a:xfrm>
              <a:off x="8759" y="13170"/>
              <a:ext cx="1" cy="5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endParaRPr lang="es-ES" dirty="0"/>
            </a:p>
          </p:txBody>
        </p:sp>
      </p:grpSp>
    </p:spTree>
    <p:extLst>
      <p:ext uri="{BB962C8B-B14F-4D97-AF65-F5344CB8AC3E}">
        <p14:creationId xmlns:p14="http://schemas.microsoft.com/office/powerpoint/2010/main" val="3472370619"/>
      </p:ext>
    </p:extLst>
  </p:cSld>
  <p:clrMapOvr>
    <a:masterClrMapping/>
  </p:clrMapOvr>
  <p:transition spd="slow">
    <p:wip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34</a:t>
            </a:fld>
            <a:endParaRPr lang="es-ES" dirty="0"/>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Ciclo del azufre.</a:t>
            </a:r>
            <a:endParaRPr lang="es-ES" sz="4000" dirty="0">
              <a:latin typeface="Berlin Sans FB Demi" panose="020E0802020502020306" pitchFamily="34" charset="0"/>
            </a:endParaRPr>
          </a:p>
        </p:txBody>
      </p:sp>
      <mc:AlternateContent xmlns:mc="http://schemas.openxmlformats.org/markup-compatibility/2006" xmlns:a14="http://schemas.microsoft.com/office/drawing/2010/main">
        <mc:Choice Requires="a14">
          <p:graphicFrame>
            <p:nvGraphicFramePr>
              <p:cNvPr id="6" name="5 Diagrama"/>
              <p:cNvGraphicFramePr/>
              <p:nvPr>
                <p:extLst>
                  <p:ext uri="{D42A27DB-BD31-4B8C-83A1-F6EECF244321}">
                    <p14:modId xmlns:p14="http://schemas.microsoft.com/office/powerpoint/2010/main" val="2616618508"/>
                  </p:ext>
                </p:extLst>
              </p:nvPr>
            </p:nvGraphicFramePr>
            <p:xfrm>
              <a:off x="395536" y="1196752"/>
              <a:ext cx="8303518" cy="5373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mc:Choice>
        <mc:Fallback xmlns="">
          <p:graphicFrame>
            <p:nvGraphicFramePr>
              <p:cNvPr id="6" name="5 Diagrama"/>
              <p:cNvGraphicFramePr/>
              <p:nvPr>
                <p:extLst>
                  <p:ext uri="{D42A27DB-BD31-4B8C-83A1-F6EECF244321}">
                    <p14:modId xmlns:p14="http://schemas.microsoft.com/office/powerpoint/2010/main" val="2616618508"/>
                  </p:ext>
                </p:extLst>
              </p:nvPr>
            </p:nvGraphicFramePr>
            <p:xfrm>
              <a:off x="395536" y="1196752"/>
              <a:ext cx="8303518" cy="537321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mc:Fallback>
      </mc:AlternateContent>
    </p:spTree>
    <p:extLst>
      <p:ext uri="{BB962C8B-B14F-4D97-AF65-F5344CB8AC3E}">
        <p14:creationId xmlns:p14="http://schemas.microsoft.com/office/powerpoint/2010/main" val="3688176284"/>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35</a:t>
            </a:fld>
            <a:endParaRPr lang="es-E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60648"/>
            <a:ext cx="6912768" cy="60138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532888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36</a:t>
            </a:fld>
            <a:endParaRPr lang="es-ES" dirty="0"/>
          </a:p>
        </p:txBody>
      </p:sp>
      <p:sp>
        <p:nvSpPr>
          <p:cNvPr id="4" name="2 Título"/>
          <p:cNvSpPr txBox="1">
            <a:spLocks/>
          </p:cNvSpPr>
          <p:nvPr/>
        </p:nvSpPr>
        <p:spPr>
          <a:xfrm>
            <a:off x="251520" y="1052736"/>
            <a:ext cx="8591550" cy="2614201"/>
          </a:xfrm>
          <a:prstGeom prst="rect">
            <a:avLst/>
          </a:prstGeom>
        </p:spPr>
        <p:txBody>
          <a:bodyPr>
            <a:normAutofit fontScale="900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endParaRPr lang="es-ES" sz="4000" dirty="0" smtClean="0"/>
          </a:p>
          <a:p>
            <a:pPr algn="ctr"/>
            <a:r>
              <a:rPr lang="es-ES" sz="5100" dirty="0" smtClean="0"/>
              <a:t>3. Mecanismos de autorregulación del ecosistema.</a:t>
            </a:r>
            <a:endParaRPr lang="es-ES" sz="5100" dirty="0">
              <a:latin typeface="Berlin Sans FB Demi" panose="020E0802020502020306" pitchFamily="34" charset="0"/>
            </a:endParaRPr>
          </a:p>
        </p:txBody>
      </p:sp>
    </p:spTree>
    <p:extLst>
      <p:ext uri="{BB962C8B-B14F-4D97-AF65-F5344CB8AC3E}">
        <p14:creationId xmlns:p14="http://schemas.microsoft.com/office/powerpoint/2010/main" val="2176378340"/>
      </p:ext>
    </p:extLst>
  </p:cSld>
  <p:clrMapOvr>
    <a:masterClrMapping/>
  </p:clrMapOvr>
  <p:transition spd="slow">
    <p:wip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37</a:t>
            </a:fld>
            <a:endParaRPr lang="es-ES" dirty="0"/>
          </a:p>
        </p:txBody>
      </p:sp>
      <p:sp>
        <p:nvSpPr>
          <p:cNvPr id="4" name="3 Marcador de contenido"/>
          <p:cNvSpPr>
            <a:spLocks noGrp="1"/>
          </p:cNvSpPr>
          <p:nvPr>
            <p:ph sz="quarter" idx="13"/>
          </p:nvPr>
        </p:nvSpPr>
        <p:spPr>
          <a:xfrm>
            <a:off x="323528" y="1052736"/>
            <a:ext cx="8546152" cy="5183472"/>
          </a:xfrm>
        </p:spPr>
        <p:txBody>
          <a:bodyPr/>
          <a:lstStyle/>
          <a:p>
            <a:pPr marL="342900" indent="-342900">
              <a:buFont typeface="Wingdings" panose="05000000000000000000" pitchFamily="2" charset="2"/>
              <a:buChar char="q"/>
            </a:pPr>
            <a:r>
              <a:rPr lang="es-ES" altLang="es-ES" sz="2400" dirty="0">
                <a:latin typeface="Comic Sans MS" panose="030F0702030302020204" pitchFamily="66" charset="0"/>
              </a:rPr>
              <a:t>Los seres vivos que habitan en un medio están continuamente sometidos a una serie de factores ambientales o </a:t>
            </a:r>
            <a:r>
              <a:rPr lang="es-ES" altLang="es-ES" sz="2400" dirty="0" smtClean="0">
                <a:effectLst>
                  <a:outerShdw blurRad="38100" dist="38100" dir="2700000" algn="tl">
                    <a:srgbClr val="000000">
                      <a:alpha val="43137"/>
                    </a:srgbClr>
                  </a:outerShdw>
                </a:effectLst>
                <a:latin typeface="Comic Sans MS" panose="030F0702030302020204" pitchFamily="66" charset="0"/>
              </a:rPr>
              <a:t>factores abióticos </a:t>
            </a:r>
            <a:r>
              <a:rPr lang="es-ES" altLang="es-ES" sz="2400" dirty="0" smtClean="0">
                <a:latin typeface="Comic Sans MS" panose="030F0702030302020204" pitchFamily="66" charset="0"/>
              </a:rPr>
              <a:t>(climáticos o no climáticos). No dependen de la densidad de población.</a:t>
            </a:r>
          </a:p>
          <a:p>
            <a:pPr marL="0" indent="0">
              <a:buNone/>
            </a:pPr>
            <a:endParaRPr lang="es-ES" altLang="es-ES" sz="2400" dirty="0">
              <a:latin typeface="Comic Sans MS" panose="030F0702030302020204" pitchFamily="66" charset="0"/>
            </a:endParaRPr>
          </a:p>
          <a:p>
            <a:pPr marL="342900" indent="-342900">
              <a:buFont typeface="Wingdings" panose="05000000000000000000" pitchFamily="2" charset="2"/>
              <a:buChar char="q"/>
            </a:pPr>
            <a:r>
              <a:rPr lang="es-ES" sz="2400" dirty="0" smtClean="0">
                <a:effectLst>
                  <a:outerShdw blurRad="38100" dist="38100" dir="2700000" algn="tl">
                    <a:srgbClr val="000000">
                      <a:alpha val="43137"/>
                    </a:srgbClr>
                  </a:outerShdw>
                </a:effectLst>
                <a:latin typeface="Comic Sans MS" panose="030F0702030302020204" pitchFamily="66" charset="0"/>
              </a:rPr>
              <a:t>Factores bióticos</a:t>
            </a:r>
            <a:r>
              <a:rPr lang="es-ES" sz="2400" dirty="0" smtClean="0">
                <a:latin typeface="Comic Sans MS" panose="030F0702030302020204" pitchFamily="66" charset="0"/>
              </a:rPr>
              <a:t>: </a:t>
            </a:r>
            <a:r>
              <a:rPr lang="es-ES" sz="2400" dirty="0">
                <a:latin typeface="Comic Sans MS" panose="030F0702030302020204" pitchFamily="66" charset="0"/>
              </a:rPr>
              <a:t>factores </a:t>
            </a:r>
            <a:r>
              <a:rPr lang="es-ES" sz="2400" dirty="0" smtClean="0">
                <a:latin typeface="Comic Sans MS" panose="030F0702030302020204" pitchFamily="66" charset="0"/>
              </a:rPr>
              <a:t>dependientes de relaciones intraespecíficas (población) y relaciones </a:t>
            </a:r>
            <a:r>
              <a:rPr lang="es-ES" sz="2400" dirty="0" err="1" smtClean="0">
                <a:latin typeface="Comic Sans MS" panose="030F0702030302020204" pitchFamily="66" charset="0"/>
              </a:rPr>
              <a:t>interespecíficas</a:t>
            </a:r>
            <a:r>
              <a:rPr lang="es-ES" sz="2400" dirty="0" smtClean="0">
                <a:latin typeface="Comic Sans MS" panose="030F0702030302020204" pitchFamily="66" charset="0"/>
              </a:rPr>
              <a:t> (comunidad). Dependen de la densidad de población.</a:t>
            </a:r>
            <a:endParaRPr lang="es-ES" dirty="0">
              <a:latin typeface="Comic Sans MS" panose="030F0702030302020204" pitchFamily="66" charset="0"/>
            </a:endParaRPr>
          </a:p>
        </p:txBody>
      </p:sp>
    </p:spTree>
    <p:extLst>
      <p:ext uri="{BB962C8B-B14F-4D97-AF65-F5344CB8AC3E}">
        <p14:creationId xmlns:p14="http://schemas.microsoft.com/office/powerpoint/2010/main" val="1286716847"/>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38</a:t>
            </a:fld>
            <a:endParaRPr lang="es-ES"/>
          </a:p>
        </p:txBody>
      </p:sp>
      <p:sp>
        <p:nvSpPr>
          <p:cNvPr id="4" name="3 Marcador de contenido"/>
          <p:cNvSpPr>
            <a:spLocks noGrp="1"/>
          </p:cNvSpPr>
          <p:nvPr>
            <p:ph sz="quarter" idx="13"/>
          </p:nvPr>
        </p:nvSpPr>
        <p:spPr>
          <a:xfrm>
            <a:off x="274320" y="958815"/>
            <a:ext cx="8595360" cy="5277393"/>
          </a:xfrm>
        </p:spPr>
        <p:txBody>
          <a:bodyPr/>
          <a:lstStyle/>
          <a:p>
            <a:pPr marL="0" indent="0">
              <a:buNone/>
            </a:pPr>
            <a:endParaRPr lang="es-ES" dirty="0" smtClean="0">
              <a:latin typeface="Comic Sans MS" panose="030F0702030302020204" pitchFamily="66" charset="0"/>
            </a:endParaRPr>
          </a:p>
          <a:p>
            <a:pPr marL="0" indent="0">
              <a:buNone/>
            </a:pPr>
            <a:endParaRPr lang="es-ES" dirty="0" smtClean="0">
              <a:effectLst>
                <a:outerShdw blurRad="38100" dist="38100" dir="2700000" algn="tl">
                  <a:srgbClr val="000000">
                    <a:alpha val="43137"/>
                  </a:srgbClr>
                </a:outerShdw>
              </a:effectLst>
              <a:latin typeface="Comic Sans MS" panose="030F0702030302020204" pitchFamily="66" charset="0"/>
            </a:endParaRPr>
          </a:p>
          <a:p>
            <a:pPr marL="0" indent="0">
              <a:buNone/>
            </a:pPr>
            <a:r>
              <a:rPr lang="es-ES" dirty="0" smtClean="0">
                <a:effectLst>
                  <a:outerShdw blurRad="38100" dist="38100" dir="2700000" algn="tl">
                    <a:srgbClr val="000000">
                      <a:alpha val="43137"/>
                    </a:srgbClr>
                  </a:outerShdw>
                </a:effectLst>
                <a:latin typeface="Comic Sans MS" panose="030F0702030302020204" pitchFamily="66" charset="0"/>
              </a:rPr>
              <a:t>Límites de tolerancia</a:t>
            </a:r>
            <a:r>
              <a:rPr lang="es-ES" dirty="0" smtClean="0">
                <a:latin typeface="Comic Sans MS" panose="030F0702030302020204" pitchFamily="66" charset="0"/>
              </a:rPr>
              <a:t>                 límites máximos y mínimos de </a:t>
            </a:r>
          </a:p>
          <a:p>
            <a:pPr marL="0" indent="0">
              <a:buNone/>
            </a:pPr>
            <a:r>
              <a:rPr lang="es-ES" dirty="0" smtClean="0">
                <a:latin typeface="Comic Sans MS" panose="030F0702030302020204" pitchFamily="66" charset="0"/>
              </a:rPr>
              <a:t>los factores ambientales que toleran los organismos.</a:t>
            </a:r>
          </a:p>
          <a:p>
            <a:pPr marL="0" indent="0">
              <a:buNone/>
            </a:pPr>
            <a:endParaRPr lang="es-ES" dirty="0">
              <a:latin typeface="Comic Sans MS" panose="030F0702030302020204" pitchFamily="66" charset="0"/>
            </a:endParaRPr>
          </a:p>
          <a:p>
            <a:pPr marL="0" indent="0">
              <a:buNone/>
            </a:pPr>
            <a:endParaRPr lang="es-ES" dirty="0" smtClean="0">
              <a:latin typeface="Comic Sans MS" panose="030F0702030302020204" pitchFamily="66" charset="0"/>
            </a:endParaRPr>
          </a:p>
          <a:p>
            <a:pPr marL="0" indent="0">
              <a:buNone/>
            </a:pPr>
            <a:endParaRPr lang="es-ES" dirty="0">
              <a:latin typeface="Comic Sans MS" panose="030F0702030302020204" pitchFamily="66" charset="0"/>
            </a:endParaRPr>
          </a:p>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El factor ambiental que sobrepasa la amplitud de estos límites se considera un </a:t>
            </a:r>
            <a:r>
              <a:rPr lang="es-ES" dirty="0" smtClean="0">
                <a:effectLst>
                  <a:outerShdw blurRad="38100" dist="38100" dir="2700000" algn="tl">
                    <a:srgbClr val="000000">
                      <a:alpha val="43137"/>
                    </a:srgbClr>
                  </a:outerShdw>
                </a:effectLst>
                <a:latin typeface="Comic Sans MS" panose="030F0702030302020204" pitchFamily="66" charset="0"/>
              </a:rPr>
              <a:t>factor limitante</a:t>
            </a:r>
            <a:r>
              <a:rPr lang="es-ES" dirty="0" smtClean="0">
                <a:latin typeface="Comic Sans MS" panose="030F0702030302020204" pitchFamily="66" charset="0"/>
              </a:rPr>
              <a:t>, pues impide el normal desarrollo del organismo.</a:t>
            </a: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Factores abióticos.</a:t>
            </a:r>
            <a:endParaRPr lang="es-ES" sz="4000" dirty="0">
              <a:latin typeface="Berlin Sans FB Demi" panose="020E0802020502020306" pitchFamily="34" charset="0"/>
            </a:endParaRPr>
          </a:p>
        </p:txBody>
      </p:sp>
      <p:sp>
        <p:nvSpPr>
          <p:cNvPr id="6" name="5 Flecha derecha"/>
          <p:cNvSpPr/>
          <p:nvPr/>
        </p:nvSpPr>
        <p:spPr>
          <a:xfrm>
            <a:off x="3419872" y="1473277"/>
            <a:ext cx="1008112" cy="720080"/>
          </a:xfrm>
          <a:prstGeom prst="rightArrow">
            <a:avLst/>
          </a:prstGeom>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s-ES" b="1" cap="all">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6 Flecha derecha"/>
          <p:cNvSpPr/>
          <p:nvPr/>
        </p:nvSpPr>
        <p:spPr>
          <a:xfrm rot="5400000">
            <a:off x="3436818" y="3140968"/>
            <a:ext cx="1008112" cy="720080"/>
          </a:xfrm>
          <a:prstGeom prst="rightArrow">
            <a:avLst/>
          </a:prstGeom>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s-ES" b="1" cap="all">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248714530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39</a:t>
            </a:fld>
            <a:endParaRPr lang="es-ES"/>
          </a:p>
        </p:txBody>
      </p:sp>
      <p:sp>
        <p:nvSpPr>
          <p:cNvPr id="4" name="3 Marcador de contenido"/>
          <p:cNvSpPr>
            <a:spLocks noGrp="1"/>
          </p:cNvSpPr>
          <p:nvPr>
            <p:ph sz="quarter" idx="13"/>
          </p:nvPr>
        </p:nvSpPr>
        <p:spPr>
          <a:xfrm>
            <a:off x="274320" y="958815"/>
            <a:ext cx="8595360" cy="5277393"/>
          </a:xfrm>
        </p:spPr>
        <p:txBody>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Atendiendo al margen de tolerancia que una especie presenta respecto a los cambios de determinados factores abióticos del medio, podemos distinguir dos tipos de organismos:</a:t>
            </a:r>
          </a:p>
          <a:p>
            <a:pPr marL="0" indent="0">
              <a:buNone/>
            </a:pPr>
            <a:endParaRPr lang="es-ES" dirty="0" smtClean="0">
              <a:latin typeface="Comic Sans MS" panose="030F0702030302020204" pitchFamily="66" charset="0"/>
            </a:endParaRPr>
          </a:p>
          <a:p>
            <a:pPr marL="342900" indent="-342900">
              <a:buFont typeface="Wingdings" panose="05000000000000000000" pitchFamily="2" charset="2"/>
              <a:buChar char="Ø"/>
            </a:pPr>
            <a:r>
              <a:rPr lang="es-ES" dirty="0" smtClean="0">
                <a:latin typeface="Comic Sans MS" panose="030F0702030302020204" pitchFamily="66" charset="0"/>
              </a:rPr>
              <a:t>Especies &lt;&lt;</a:t>
            </a:r>
            <a:r>
              <a:rPr lang="es-ES" dirty="0" err="1" smtClean="0">
                <a:latin typeface="Comic Sans MS" panose="030F0702030302020204" pitchFamily="66" charset="0"/>
              </a:rPr>
              <a:t>esteno</a:t>
            </a:r>
            <a:r>
              <a:rPr lang="es-ES" dirty="0" smtClean="0">
                <a:latin typeface="Comic Sans MS" panose="030F0702030302020204" pitchFamily="66" charset="0"/>
              </a:rPr>
              <a:t>&gt;&gt;: con un estrecho margen de tolerancia para un factor determinado. </a:t>
            </a:r>
            <a:r>
              <a:rPr lang="es-ES" dirty="0" err="1" smtClean="0">
                <a:latin typeface="Comic Sans MS" panose="030F0702030302020204" pitchFamily="66" charset="0"/>
              </a:rPr>
              <a:t>Ej</a:t>
            </a:r>
            <a:r>
              <a:rPr lang="es-ES" dirty="0" smtClean="0">
                <a:latin typeface="Comic Sans MS" panose="030F0702030302020204" pitchFamily="66" charset="0"/>
              </a:rPr>
              <a:t>: organismos higrófilos.</a:t>
            </a:r>
          </a:p>
          <a:p>
            <a:pPr marL="342900" indent="-342900">
              <a:buFont typeface="Wingdings" panose="05000000000000000000" pitchFamily="2" charset="2"/>
              <a:buChar char="Ø"/>
            </a:pPr>
            <a:r>
              <a:rPr lang="es-ES" dirty="0" smtClean="0">
                <a:latin typeface="Comic Sans MS" panose="030F0702030302020204" pitchFamily="66" charset="0"/>
              </a:rPr>
              <a:t>Especies &lt;&lt;</a:t>
            </a:r>
            <a:r>
              <a:rPr lang="es-ES" dirty="0" err="1" smtClean="0">
                <a:latin typeface="Comic Sans MS" panose="030F0702030302020204" pitchFamily="66" charset="0"/>
              </a:rPr>
              <a:t>euri</a:t>
            </a:r>
            <a:r>
              <a:rPr lang="es-ES" dirty="0" smtClean="0">
                <a:latin typeface="Comic Sans MS" panose="030F0702030302020204" pitchFamily="66" charset="0"/>
              </a:rPr>
              <a:t>&gt;&gt;: con un amplio margen de tolerancia.</a:t>
            </a:r>
            <a:endParaRPr lang="es-ES" dirty="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Factores abióticos.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1248461611"/>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a:t>
            </a:fld>
            <a:endParaRPr lang="es-ES" dirty="0"/>
          </a:p>
        </p:txBody>
      </p:sp>
      <p:sp>
        <p:nvSpPr>
          <p:cNvPr id="3" name="2 Título"/>
          <p:cNvSpPr>
            <a:spLocks noGrp="1"/>
          </p:cNvSpPr>
          <p:nvPr>
            <p:ph type="title"/>
          </p:nvPr>
        </p:nvSpPr>
        <p:spPr>
          <a:xfrm>
            <a:off x="251520" y="188640"/>
            <a:ext cx="8591550" cy="746721"/>
          </a:xfrm>
        </p:spPr>
        <p:txBody>
          <a:bodyPr>
            <a:normAutofit/>
          </a:bodyPr>
          <a:lstStyle/>
          <a:p>
            <a:pPr algn="ctr"/>
            <a:r>
              <a:rPr lang="es-ES" sz="4000" dirty="0" smtClean="0">
                <a:latin typeface="Berlin Sans FB Demi" panose="020E0802020502020306" pitchFamily="34" charset="0"/>
              </a:rPr>
              <a:t>Producción primaria: productividad</a:t>
            </a:r>
            <a:endParaRPr lang="es-ES" sz="4000" dirty="0">
              <a:latin typeface="Berlin Sans FB Demi" panose="020E0802020502020306" pitchFamily="34" charset="0"/>
            </a:endParaRPr>
          </a:p>
        </p:txBody>
      </p:sp>
      <p:sp>
        <p:nvSpPr>
          <p:cNvPr id="4" name="3 Marcador de contenido"/>
          <p:cNvSpPr>
            <a:spLocks noGrp="1"/>
          </p:cNvSpPr>
          <p:nvPr>
            <p:ph sz="quarter" idx="13"/>
          </p:nvPr>
        </p:nvSpPr>
        <p:spPr>
          <a:xfrm>
            <a:off x="274320" y="980728"/>
            <a:ext cx="8595360" cy="5255480"/>
          </a:xfrm>
        </p:spPr>
        <p:txBody>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El primer eslabón de una cadena alimentaria es siempre un productor primario: plantas verdes y algas.</a:t>
            </a:r>
          </a:p>
          <a:p>
            <a:pPr marL="0" indent="0">
              <a:buNone/>
            </a:pPr>
            <a:endParaRPr lang="es-ES" dirty="0">
              <a:latin typeface="Comic Sans MS" panose="030F0702030302020204" pitchFamily="66" charset="0"/>
            </a:endParaRPr>
          </a:p>
          <a:p>
            <a:pPr marL="0" indent="0">
              <a:buNone/>
            </a:pPr>
            <a:endParaRPr lang="es-ES" dirty="0" smtClean="0">
              <a:latin typeface="Comic Sans MS" panose="030F0702030302020204" pitchFamily="66" charset="0"/>
            </a:endParaRPr>
          </a:p>
          <a:p>
            <a:pPr marL="0" indent="0">
              <a:buNone/>
            </a:pPr>
            <a:endParaRPr lang="es-ES" dirty="0">
              <a:latin typeface="Comic Sans MS" panose="030F0702030302020204" pitchFamily="66" charset="0"/>
            </a:endParaRPr>
          </a:p>
          <a:p>
            <a:pPr marL="0" indent="0">
              <a:buNone/>
            </a:pPr>
            <a:endParaRPr lang="es-ES" dirty="0" smtClean="0">
              <a:latin typeface="Comic Sans MS" panose="030F0702030302020204" pitchFamily="66" charset="0"/>
            </a:endParaRPr>
          </a:p>
          <a:p>
            <a:pPr marL="0" indent="0">
              <a:buNone/>
            </a:pPr>
            <a:r>
              <a:rPr lang="es-ES" altLang="es-ES" dirty="0" smtClean="0">
                <a:latin typeface="Comic Sans MS" panose="030F0702030302020204" pitchFamily="66" charset="0"/>
              </a:rPr>
              <a:t>Ambas </a:t>
            </a:r>
            <a:r>
              <a:rPr lang="es-ES" altLang="es-ES" dirty="0">
                <a:latin typeface="Comic Sans MS" panose="030F0702030302020204" pitchFamily="66" charset="0"/>
              </a:rPr>
              <a:t>mediante la fotosíntesis captan energía solar y la utilizan para sintetizar materia orgánica a partir de materia inorgánica.</a:t>
            </a:r>
            <a:endParaRPr lang="es-ES" dirty="0">
              <a:latin typeface="Comic Sans MS" panose="030F0702030302020204" pitchFamily="66" charset="0"/>
            </a:endParaRPr>
          </a:p>
        </p:txBody>
      </p:sp>
      <p:sp>
        <p:nvSpPr>
          <p:cNvPr id="5" name="4 Flecha arriba y abajo"/>
          <p:cNvSpPr/>
          <p:nvPr/>
        </p:nvSpPr>
        <p:spPr>
          <a:xfrm>
            <a:off x="4355976" y="2276872"/>
            <a:ext cx="864096" cy="1368152"/>
          </a:xfrm>
          <a:prstGeom prst="upDownArrow">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s-ES" dirty="0"/>
          </a:p>
        </p:txBody>
      </p:sp>
    </p:spTree>
    <p:extLst>
      <p:ext uri="{BB962C8B-B14F-4D97-AF65-F5344CB8AC3E}">
        <p14:creationId xmlns:p14="http://schemas.microsoft.com/office/powerpoint/2010/main" val="9468401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5"/>
                                        </p:tgtEl>
                                      </p:cBhvr>
                                    </p:animEffect>
                                    <p:anim calcmode="lin" valueType="num">
                                      <p:cBhvr>
                                        <p:cTn id="7" dur="2000"/>
                                        <p:tgtEl>
                                          <p:spTgt spid="5"/>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5"/>
                                        </p:tgtEl>
                                        <p:attrNameLst>
                                          <p:attrName>ppt_h</p:attrName>
                                        </p:attrNameLst>
                                      </p:cBhvr>
                                      <p:tavLst>
                                        <p:tav tm="0">
                                          <p:val>
                                            <p:strVal val="ppt_h"/>
                                          </p:val>
                                        </p:tav>
                                        <p:tav tm="100000">
                                          <p:val>
                                            <p:strVal val="ppt_h"/>
                                          </p:val>
                                        </p:tav>
                                      </p:tavLst>
                                    </p:anim>
                                    <p:set>
                                      <p:cBhvr>
                                        <p:cTn id="9" dur="1" fill="hold">
                                          <p:stCondLst>
                                            <p:cond delay="19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40</a:t>
            </a:fld>
            <a:endParaRPr lang="es-ES"/>
          </a:p>
        </p:txBody>
      </p:sp>
      <p:sp>
        <p:nvSpPr>
          <p:cNvPr id="4" name="3 Marcador de contenido"/>
          <p:cNvSpPr>
            <a:spLocks noGrp="1"/>
          </p:cNvSpPr>
          <p:nvPr>
            <p:ph sz="quarter" idx="13"/>
          </p:nvPr>
        </p:nvSpPr>
        <p:spPr>
          <a:xfrm>
            <a:off x="274320" y="958815"/>
            <a:ext cx="8595360" cy="5277393"/>
          </a:xfrm>
        </p:spPr>
        <p:txBody>
          <a:bodyPr/>
          <a:lstStyle/>
          <a:p>
            <a:pPr marL="0" indent="0">
              <a:buNone/>
            </a:pPr>
            <a:endParaRPr lang="es-ES" dirty="0" smtClean="0">
              <a:latin typeface="Comic Sans MS" panose="030F0702030302020204" pitchFamily="66" charset="0"/>
            </a:endParaRPr>
          </a:p>
          <a:p>
            <a:pPr marL="0" indent="0">
              <a:buNone/>
            </a:pPr>
            <a:r>
              <a:rPr lang="es-ES" dirty="0" smtClean="0">
                <a:effectLst>
                  <a:outerShdw blurRad="38100" dist="38100" dir="2700000" algn="tl">
                    <a:srgbClr val="000000">
                      <a:alpha val="43137"/>
                    </a:srgbClr>
                  </a:outerShdw>
                </a:effectLst>
                <a:latin typeface="Comic Sans MS" panose="030F0702030302020204" pitchFamily="66" charset="0"/>
              </a:rPr>
              <a:t>Población</a:t>
            </a:r>
            <a:r>
              <a:rPr lang="es-ES" dirty="0" smtClean="0">
                <a:latin typeface="Comic Sans MS" panose="030F0702030302020204" pitchFamily="66" charset="0"/>
              </a:rPr>
              <a:t>             seres vivos que pertenecen a la misma especie y desarrollan una serie de relaciones intraespecíficas que originan una </a:t>
            </a:r>
            <a:r>
              <a:rPr lang="es-ES" dirty="0" smtClean="0">
                <a:effectLst>
                  <a:outerShdw blurRad="38100" dist="38100" dir="2700000" algn="tl">
                    <a:srgbClr val="000000">
                      <a:alpha val="43137"/>
                    </a:srgbClr>
                  </a:outerShdw>
                </a:effectLst>
                <a:latin typeface="Comic Sans MS" panose="030F0702030302020204" pitchFamily="66" charset="0"/>
              </a:rPr>
              <a:t>dinámica de poblaciones</a:t>
            </a:r>
            <a:r>
              <a:rPr lang="es-ES" dirty="0" smtClean="0">
                <a:latin typeface="Comic Sans MS" panose="030F0702030302020204" pitchFamily="66" charset="0"/>
              </a:rPr>
              <a:t>.  </a:t>
            </a:r>
          </a:p>
          <a:p>
            <a:pPr marL="0" indent="0">
              <a:buNone/>
            </a:pPr>
            <a:endParaRPr lang="es-ES" dirty="0">
              <a:latin typeface="Comic Sans MS" panose="030F0702030302020204" pitchFamily="66" charset="0"/>
            </a:endParaRPr>
          </a:p>
          <a:p>
            <a:pPr marL="0" indent="0">
              <a:buNone/>
            </a:pPr>
            <a:r>
              <a:rPr lang="es-ES" dirty="0" smtClean="0">
                <a:effectLst>
                  <a:outerShdw blurRad="38100" dist="38100" dir="2700000" algn="tl">
                    <a:srgbClr val="000000">
                      <a:alpha val="43137"/>
                    </a:srgbClr>
                  </a:outerShdw>
                </a:effectLst>
                <a:latin typeface="Comic Sans MS" panose="030F0702030302020204" pitchFamily="66" charset="0"/>
              </a:rPr>
              <a:t>Comunidad</a:t>
            </a:r>
            <a:r>
              <a:rPr lang="es-ES" dirty="0" smtClean="0">
                <a:latin typeface="Comic Sans MS" panose="030F0702030302020204" pitchFamily="66" charset="0"/>
              </a:rPr>
              <a:t>                poblaciones de diferentes especies que habitan un área determinada y mantienen relaciones </a:t>
            </a:r>
            <a:r>
              <a:rPr lang="es-ES" dirty="0" err="1" smtClean="0">
                <a:latin typeface="Comic Sans MS" panose="030F0702030302020204" pitchFamily="66" charset="0"/>
              </a:rPr>
              <a:t>interespecíficas</a:t>
            </a:r>
            <a:r>
              <a:rPr lang="es-ES" dirty="0" smtClean="0">
                <a:latin typeface="Comic Sans MS" panose="030F0702030302020204" pitchFamily="66" charset="0"/>
              </a:rPr>
              <a:t>, ocasionando una </a:t>
            </a:r>
            <a:r>
              <a:rPr lang="es-ES" dirty="0" smtClean="0">
                <a:effectLst>
                  <a:outerShdw blurRad="38100" dist="38100" dir="2700000" algn="tl">
                    <a:srgbClr val="000000">
                      <a:alpha val="43137"/>
                    </a:srgbClr>
                  </a:outerShdw>
                </a:effectLst>
                <a:latin typeface="Comic Sans MS" panose="030F0702030302020204" pitchFamily="66" charset="0"/>
              </a:rPr>
              <a:t>dinámica de comunidades.</a:t>
            </a:r>
          </a:p>
          <a:p>
            <a:pPr marL="0" indent="0">
              <a:buNone/>
            </a:pPr>
            <a:endParaRPr lang="es-ES" dirty="0">
              <a:effectLst>
                <a:outerShdw blurRad="38100" dist="38100" dir="2700000" algn="tl">
                  <a:srgbClr val="000000">
                    <a:alpha val="43137"/>
                  </a:srgbClr>
                </a:outerShdw>
              </a:effectLst>
              <a:latin typeface="Comic Sans MS" panose="030F0702030302020204" pitchFamily="66" charset="0"/>
            </a:endParaRPr>
          </a:p>
          <a:p>
            <a:pPr marL="0" indent="0">
              <a:buNone/>
            </a:pPr>
            <a:r>
              <a:rPr lang="es-ES" dirty="0" smtClean="0">
                <a:effectLst>
                  <a:outerShdw blurRad="38100" dist="38100" dir="2700000" algn="tl">
                    <a:srgbClr val="000000">
                      <a:alpha val="43137"/>
                    </a:srgbClr>
                  </a:outerShdw>
                </a:effectLst>
                <a:latin typeface="Comic Sans MS" panose="030F0702030302020204" pitchFamily="66" charset="0"/>
              </a:rPr>
              <a:t>Nicho ecológico</a:t>
            </a:r>
            <a:r>
              <a:rPr lang="es-ES" dirty="0" smtClean="0">
                <a:latin typeface="Comic Sans MS" panose="030F0702030302020204" pitchFamily="66" charset="0"/>
              </a:rPr>
              <a:t>              condiciones físico-químicas y biológicas que necesita una especie para vivir en un hábitat determinado.</a:t>
            </a:r>
            <a:r>
              <a:rPr lang="es-ES" dirty="0" smtClean="0">
                <a:effectLst>
                  <a:outerShdw blurRad="38100" dist="38100" dir="2700000" algn="tl">
                    <a:srgbClr val="000000">
                      <a:alpha val="43137"/>
                    </a:srgbClr>
                  </a:outerShdw>
                </a:effectLst>
                <a:latin typeface="Comic Sans MS" panose="030F0702030302020204" pitchFamily="66" charset="0"/>
              </a:rPr>
              <a:t> </a:t>
            </a:r>
            <a:endParaRPr lang="es-ES" dirty="0">
              <a:effectLst>
                <a:outerShdw blurRad="38100" dist="38100" dir="2700000" algn="tl">
                  <a:srgbClr val="000000">
                    <a:alpha val="43137"/>
                  </a:srgbClr>
                </a:outerShdw>
              </a:effectLst>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Factores bióticos.</a:t>
            </a:r>
            <a:endParaRPr lang="es-ES" sz="4000" dirty="0">
              <a:latin typeface="Berlin Sans FB Demi" panose="020E0802020502020306" pitchFamily="34" charset="0"/>
            </a:endParaRPr>
          </a:p>
        </p:txBody>
      </p:sp>
      <p:sp>
        <p:nvSpPr>
          <p:cNvPr id="6" name="5 Flecha derecha"/>
          <p:cNvSpPr/>
          <p:nvPr/>
        </p:nvSpPr>
        <p:spPr>
          <a:xfrm>
            <a:off x="1717723" y="1052736"/>
            <a:ext cx="1008112" cy="720080"/>
          </a:xfrm>
          <a:prstGeom prst="rightArrow">
            <a:avLst/>
          </a:prstGeom>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s-E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7" name="6 Flecha derecha"/>
          <p:cNvSpPr/>
          <p:nvPr/>
        </p:nvSpPr>
        <p:spPr>
          <a:xfrm>
            <a:off x="1907704" y="2564904"/>
            <a:ext cx="1008112" cy="720080"/>
          </a:xfrm>
          <a:prstGeom prst="rightArrow">
            <a:avLst/>
          </a:prstGeom>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s-ES" b="1" cap="all">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7 Flecha derecha"/>
          <p:cNvSpPr/>
          <p:nvPr/>
        </p:nvSpPr>
        <p:spPr>
          <a:xfrm>
            <a:off x="2555776" y="4077072"/>
            <a:ext cx="1008112" cy="720080"/>
          </a:xfrm>
          <a:prstGeom prst="rightArrow">
            <a:avLst/>
          </a:prstGeom>
        </p:spPr>
        <p:style>
          <a:lnRef idx="2">
            <a:schemeClr val="accent1">
              <a:shade val="50000"/>
            </a:schemeClr>
          </a:lnRef>
          <a:fillRef idx="1002">
            <a:schemeClr val="lt2"/>
          </a:fillRef>
          <a:effectRef idx="0">
            <a:schemeClr val="accent1"/>
          </a:effectRef>
          <a:fontRef idx="minor">
            <a:schemeClr val="lt1"/>
          </a:fontRef>
        </p:style>
        <p:txBody>
          <a:bodyPr rtlCol="0" anchor="ctr"/>
          <a:lstStyle/>
          <a:p>
            <a:pPr algn="ctr"/>
            <a:endParaRPr lang="es-ES" b="1" cap="all">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177483340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41</a:t>
            </a:fld>
            <a:endParaRPr lang="es-ES" dirty="0"/>
          </a:p>
        </p:txBody>
      </p:sp>
      <p:sp>
        <p:nvSpPr>
          <p:cNvPr id="4" name="3 Marcador de contenido"/>
          <p:cNvSpPr>
            <a:spLocks noGrp="1"/>
          </p:cNvSpPr>
          <p:nvPr>
            <p:ph sz="quarter" idx="13"/>
          </p:nvPr>
        </p:nvSpPr>
        <p:spPr>
          <a:xfrm>
            <a:off x="255146" y="1124744"/>
            <a:ext cx="8595360" cy="5277393"/>
          </a:xfrm>
        </p:spPr>
        <p:txBody>
          <a:bodyPr/>
          <a:lstStyle/>
          <a:p>
            <a:pPr marL="0" indent="0">
              <a:buNone/>
            </a:pPr>
            <a:r>
              <a:rPr lang="es-ES" dirty="0" smtClean="0">
                <a:latin typeface="Comic Sans MS" panose="030F0702030302020204" pitchFamily="66" charset="0"/>
              </a:rPr>
              <a:t>Según el nicho ecológico se pueden distinguir:</a:t>
            </a:r>
          </a:p>
          <a:p>
            <a:pPr marL="342900" indent="-342900">
              <a:buFont typeface="Wingdings" panose="05000000000000000000" pitchFamily="2" charset="2"/>
              <a:buChar char="Ø"/>
            </a:pPr>
            <a:r>
              <a:rPr lang="es-ES" dirty="0" smtClean="0">
                <a:effectLst>
                  <a:outerShdw blurRad="38100" dist="38100" dir="2700000" algn="tl">
                    <a:srgbClr val="000000">
                      <a:alpha val="43137"/>
                    </a:srgbClr>
                  </a:outerShdw>
                </a:effectLst>
                <a:latin typeface="Comic Sans MS" panose="030F0702030302020204" pitchFamily="66" charset="0"/>
              </a:rPr>
              <a:t>Especialista</a:t>
            </a:r>
            <a:r>
              <a:rPr lang="es-ES" dirty="0">
                <a:effectLst>
                  <a:outerShdw blurRad="38100" dist="38100" dir="2700000" algn="tl">
                    <a:srgbClr val="000000">
                      <a:alpha val="43137"/>
                    </a:srgbClr>
                  </a:outerShdw>
                </a:effectLst>
                <a:latin typeface="Comic Sans MS" panose="030F0702030302020204" pitchFamily="66" charset="0"/>
              </a:rPr>
              <a:t>s</a:t>
            </a:r>
            <a:r>
              <a:rPr lang="es-ES" dirty="0" smtClean="0">
                <a:latin typeface="Comic Sans MS" panose="030F0702030302020204" pitchFamily="66" charset="0"/>
              </a:rPr>
              <a:t>: viven en un nicho reducido. Son estrategas de la K; ocupan biotopos poco cambiantes, por lo que mantienen el máximo número de individuos que admite la población y generalmente tienen pocos descendientes. Responden eficazmente cuando las condiciones del medio le son propicias, pero no se adaptan fácilmente a los cambios del medio.</a:t>
            </a:r>
          </a:p>
          <a:p>
            <a:pPr marL="342900" indent="-342900">
              <a:buFont typeface="Wingdings" panose="05000000000000000000" pitchFamily="2" charset="2"/>
              <a:buChar char="Ø"/>
            </a:pPr>
            <a:r>
              <a:rPr lang="es-ES" dirty="0" smtClean="0">
                <a:effectLst>
                  <a:outerShdw blurRad="38100" dist="38100" dir="2700000" algn="tl">
                    <a:srgbClr val="000000">
                      <a:alpha val="43137"/>
                    </a:srgbClr>
                  </a:outerShdw>
                </a:effectLst>
                <a:latin typeface="Comic Sans MS" panose="030F0702030302020204" pitchFamily="66" charset="0"/>
              </a:rPr>
              <a:t>Generalistas</a:t>
            </a:r>
            <a:r>
              <a:rPr lang="es-ES" dirty="0" smtClean="0">
                <a:latin typeface="Comic Sans MS" panose="030F0702030302020204" pitchFamily="66" charset="0"/>
              </a:rPr>
              <a:t>: especies de nicho ecológico amplio. Son estrategas de la R, presentan pocas exigencias frente a los factores ambientales, se adaptan rápidamente a las condiciones del medio y su abundancia es mayor. </a:t>
            </a:r>
          </a:p>
          <a:p>
            <a:pPr marL="342900" indent="-342900">
              <a:buFont typeface="Wingdings" panose="05000000000000000000" pitchFamily="2" charset="2"/>
              <a:buChar char="Ø"/>
            </a:pPr>
            <a:endParaRPr lang="es-ES" dirty="0" smtClean="0">
              <a:latin typeface="Comic Sans MS" panose="030F0702030302020204" pitchFamily="66" charset="0"/>
            </a:endParaRPr>
          </a:p>
          <a:p>
            <a:pPr marL="342900" indent="-342900">
              <a:buFont typeface="Wingdings" panose="05000000000000000000" pitchFamily="2" charset="2"/>
              <a:buChar char="Ø"/>
            </a:pPr>
            <a:endParaRPr lang="es-ES" dirty="0" smtClean="0">
              <a:latin typeface="Comic Sans MS" panose="030F0702030302020204" pitchFamily="66" charset="0"/>
            </a:endParaRPr>
          </a:p>
          <a:p>
            <a:pPr marL="342900" indent="-342900">
              <a:buFont typeface="Wingdings" panose="05000000000000000000" pitchFamily="2" charset="2"/>
              <a:buChar char="Ø"/>
            </a:pPr>
            <a:endParaRPr lang="es-ES" dirty="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Factores bióticos.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35597263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42</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endParaRPr lang="es-ES" dirty="0" smtClean="0">
              <a:latin typeface="Comic Sans MS" panose="030F0702030302020204" pitchFamily="66" charset="0"/>
            </a:endParaRPr>
          </a:p>
          <a:p>
            <a:pPr marL="0" indent="0">
              <a:buNone/>
            </a:pPr>
            <a:endParaRPr lang="es-ES" dirty="0">
              <a:latin typeface="Comic Sans MS" panose="030F0702030302020204" pitchFamily="66" charset="0"/>
            </a:endParaRPr>
          </a:p>
          <a:p>
            <a:pPr marL="0" indent="0">
              <a:buNone/>
            </a:pPr>
            <a:r>
              <a:rPr lang="es-ES" dirty="0" smtClean="0">
                <a:latin typeface="Comic Sans MS" panose="030F0702030302020204" pitchFamily="66" charset="0"/>
              </a:rPr>
              <a:t>Todos estos organismos interaccionan entre sí y con los factores del medio tendiendo a equilibrarse; sin embargo, cuando las condiciones del medio cambian, también cambian los seres vivos que lo habitan; se inicia así la llamada </a:t>
            </a:r>
            <a:r>
              <a:rPr lang="es-ES" dirty="0" smtClean="0">
                <a:effectLst>
                  <a:outerShdw blurRad="38100" dist="38100" dir="2700000" algn="tl">
                    <a:srgbClr val="000000">
                      <a:alpha val="43137"/>
                    </a:srgbClr>
                  </a:outerShdw>
                </a:effectLst>
                <a:latin typeface="Comic Sans MS" panose="030F0702030302020204" pitchFamily="66" charset="0"/>
              </a:rPr>
              <a:t>sucesión ecológica</a:t>
            </a:r>
            <a:r>
              <a:rPr lang="es-ES" dirty="0" smtClean="0">
                <a:latin typeface="Comic Sans MS" panose="030F0702030302020204" pitchFamily="66" charset="0"/>
              </a:rPr>
              <a:t>.</a:t>
            </a:r>
            <a:endParaRPr lang="es-ES" dirty="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 Factores bióticos.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202579591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43</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Una </a:t>
            </a:r>
            <a:r>
              <a:rPr lang="es-ES" u="sng" dirty="0" smtClean="0">
                <a:latin typeface="Comic Sans MS" panose="030F0702030302020204" pitchFamily="66" charset="0"/>
              </a:rPr>
              <a:t>población</a:t>
            </a:r>
            <a:r>
              <a:rPr lang="es-ES" dirty="0" smtClean="0">
                <a:latin typeface="Comic Sans MS" panose="030F0702030302020204" pitchFamily="66" charset="0"/>
              </a:rPr>
              <a:t> se define como un conjunto de individuos de la misma especie que ocupa un área geográfica determinada en un momento dado y cuyos integrantes pueden, potencialmente, reproducirse entre sí.</a:t>
            </a:r>
          </a:p>
          <a:p>
            <a:pPr marL="0" indent="0">
              <a:buNone/>
            </a:pPr>
            <a:endParaRPr lang="es-ES" dirty="0" smtClean="0">
              <a:latin typeface="Comic Sans MS" panose="030F0702030302020204" pitchFamily="66" charset="0"/>
            </a:endParaRPr>
          </a:p>
          <a:p>
            <a:pPr marL="0" indent="0">
              <a:buNone/>
            </a:pPr>
            <a:r>
              <a:rPr lang="es-ES" dirty="0">
                <a:latin typeface="Comic Sans MS" panose="030F0702030302020204" pitchFamily="66" charset="0"/>
              </a:rPr>
              <a:t>Entre los individuos de la misma especie se establecen relaciones d</a:t>
            </a:r>
            <a:r>
              <a:rPr lang="es-ES" dirty="0" smtClean="0">
                <a:latin typeface="Comic Sans MS" panose="030F0702030302020204" pitchFamily="66" charset="0"/>
              </a:rPr>
              <a:t>enominadas intraespecíficas, de las cuales derivan una serie de consecuencias:</a:t>
            </a:r>
          </a:p>
          <a:p>
            <a:pPr marL="0" indent="0">
              <a:buNone/>
            </a:pPr>
            <a:r>
              <a:rPr lang="es-ES" dirty="0" smtClean="0">
                <a:latin typeface="Comic Sans MS" panose="030F0702030302020204" pitchFamily="66" charset="0"/>
              </a:rPr>
              <a:t>  </a:t>
            </a:r>
            <a:endParaRPr lang="es-ES" dirty="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Dinámica de poblaciones.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1045786504"/>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44</a:t>
            </a:fld>
            <a:endParaRPr lang="es-ES" dirty="0"/>
          </a:p>
        </p:txBody>
      </p:sp>
      <p:sp>
        <p:nvSpPr>
          <p:cNvPr id="4" name="3 Marcador de contenido"/>
          <p:cNvSpPr>
            <a:spLocks noGrp="1"/>
          </p:cNvSpPr>
          <p:nvPr>
            <p:ph sz="quarter" idx="13"/>
          </p:nvPr>
        </p:nvSpPr>
        <p:spPr>
          <a:xfrm>
            <a:off x="251520" y="1412776"/>
            <a:ext cx="8595360" cy="4937760"/>
          </a:xfrm>
        </p:spPr>
        <p:txBody>
          <a:bodyPr/>
          <a:lstStyle/>
          <a:p>
            <a:pPr lvl="1">
              <a:buFont typeface="Wingdings" panose="05000000000000000000" pitchFamily="2" charset="2"/>
              <a:buChar char="v"/>
            </a:pPr>
            <a:r>
              <a:rPr lang="es-ES" altLang="es-ES" sz="2200" dirty="0">
                <a:latin typeface="Comic Sans MS" panose="030F0702030302020204" pitchFamily="66" charset="0"/>
              </a:rPr>
              <a:t>Favorables: protección frente a factores desfavorables del ambiente, mayor facilidad para reproducirse...</a:t>
            </a:r>
          </a:p>
          <a:p>
            <a:pPr lvl="1">
              <a:buFont typeface="Wingdings" panose="05000000000000000000" pitchFamily="2" charset="2"/>
              <a:buChar char="v"/>
            </a:pPr>
            <a:r>
              <a:rPr lang="es-ES" altLang="es-ES" sz="2200" dirty="0">
                <a:latin typeface="Comic Sans MS" panose="030F0702030302020204" pitchFamily="66" charset="0"/>
              </a:rPr>
              <a:t>Desfavorables: competencia por los recursos, disminución de la multiplicación y la supervivencia, territorialidad.</a:t>
            </a:r>
          </a:p>
          <a:p>
            <a:pPr lvl="1">
              <a:buFont typeface="Wingdings" panose="05000000000000000000" pitchFamily="2" charset="2"/>
              <a:buChar char="v"/>
            </a:pPr>
            <a:r>
              <a:rPr lang="es-ES" altLang="es-ES" sz="2200" dirty="0">
                <a:latin typeface="Comic Sans MS" panose="030F0702030302020204" pitchFamily="66" charset="0"/>
              </a:rPr>
              <a:t>El tamaño de una población puede variar por: tasa de natalidad, mortalidad y migración.</a:t>
            </a:r>
          </a:p>
          <a:p>
            <a:endParaRPr lang="es-ES" dirty="0"/>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Dinámica de poblaciones.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2624358574"/>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45</a:t>
            </a:fld>
            <a:endParaRPr lang="es-ES" dirty="0"/>
          </a:p>
        </p:txBody>
      </p:sp>
      <p:sp>
        <p:nvSpPr>
          <p:cNvPr id="4" name="3 Marcador de contenido"/>
          <p:cNvSpPr>
            <a:spLocks noGrp="1"/>
          </p:cNvSpPr>
          <p:nvPr>
            <p:ph sz="quarter" idx="13"/>
          </p:nvPr>
        </p:nvSpPr>
        <p:spPr/>
        <p:txBody>
          <a:bodyPr>
            <a:normAutofit lnSpcReduction="10000"/>
          </a:bodyPr>
          <a:lstStyle/>
          <a:p>
            <a:pPr>
              <a:buFont typeface="Wingdings" panose="05000000000000000000" pitchFamily="2" charset="2"/>
              <a:buChar char="Ø"/>
            </a:pPr>
            <a:r>
              <a:rPr lang="es-ES" altLang="es-ES" dirty="0" smtClean="0">
                <a:effectLst>
                  <a:outerShdw blurRad="38100" dist="38100" dir="2700000" algn="tl">
                    <a:srgbClr val="000000">
                      <a:alpha val="43137"/>
                    </a:srgbClr>
                  </a:outerShdw>
                </a:effectLst>
                <a:latin typeface="Comic Sans MS" panose="030F0702030302020204" pitchFamily="66" charset="0"/>
              </a:rPr>
              <a:t>Potencial biótico</a:t>
            </a:r>
            <a:r>
              <a:rPr lang="es-ES" altLang="es-ES" dirty="0" smtClean="0">
                <a:latin typeface="Comic Sans MS" panose="030F0702030302020204" pitchFamily="66" charset="0"/>
              </a:rPr>
              <a:t>: </a:t>
            </a:r>
            <a:r>
              <a:rPr lang="es-ES" altLang="es-ES" dirty="0">
                <a:latin typeface="Comic Sans MS" panose="030F0702030302020204" pitchFamily="66" charset="0"/>
              </a:rPr>
              <a:t>crecimiento teórico , máximo, cuando el </a:t>
            </a:r>
            <a:r>
              <a:rPr lang="es-ES" altLang="es-ES" dirty="0" smtClean="0">
                <a:latin typeface="Comic Sans MS" panose="030F0702030302020204" pitchFamily="66" charset="0"/>
              </a:rPr>
              <a:t>número de </a:t>
            </a:r>
            <a:r>
              <a:rPr lang="es-ES" altLang="es-ES" dirty="0">
                <a:latin typeface="Comic Sans MS" panose="030F0702030302020204" pitchFamily="66" charset="0"/>
              </a:rPr>
              <a:t>nacimientos coincide con la natalidad potencial y el </a:t>
            </a:r>
            <a:r>
              <a:rPr lang="es-ES" altLang="es-ES" dirty="0" smtClean="0">
                <a:latin typeface="Comic Sans MS" panose="030F0702030302020204" pitchFamily="66" charset="0"/>
              </a:rPr>
              <a:t>número </a:t>
            </a:r>
            <a:r>
              <a:rPr lang="es-ES" altLang="es-ES" dirty="0">
                <a:latin typeface="Comic Sans MS" panose="030F0702030302020204" pitchFamily="66" charset="0"/>
              </a:rPr>
              <a:t>de muertes con la mortalidad potencial.</a:t>
            </a:r>
          </a:p>
          <a:p>
            <a:pPr>
              <a:buFont typeface="Wingdings" panose="05000000000000000000" pitchFamily="2" charset="2"/>
              <a:buChar char="Ø"/>
            </a:pPr>
            <a:endParaRPr lang="es-ES" altLang="es-ES" dirty="0">
              <a:latin typeface="Comic Sans MS" panose="030F0702030302020204" pitchFamily="66" charset="0"/>
            </a:endParaRPr>
          </a:p>
          <a:p>
            <a:pPr>
              <a:buFont typeface="Wingdings" panose="05000000000000000000" pitchFamily="2" charset="2"/>
              <a:buChar char="Ø"/>
            </a:pPr>
            <a:r>
              <a:rPr lang="es-ES" altLang="es-ES" dirty="0" smtClean="0">
                <a:effectLst>
                  <a:outerShdw blurRad="38100" dist="38100" dir="2700000" algn="tl">
                    <a:srgbClr val="000000">
                      <a:alpha val="43137"/>
                    </a:srgbClr>
                  </a:outerShdw>
                </a:effectLst>
                <a:latin typeface="Comic Sans MS" panose="030F0702030302020204" pitchFamily="66" charset="0"/>
              </a:rPr>
              <a:t>Resistencia ambiental</a:t>
            </a:r>
            <a:r>
              <a:rPr lang="es-ES" altLang="es-ES" dirty="0" smtClean="0">
                <a:latin typeface="Comic Sans MS" panose="030F0702030302020204" pitchFamily="66" charset="0"/>
              </a:rPr>
              <a:t>: </a:t>
            </a:r>
            <a:r>
              <a:rPr lang="es-ES" altLang="es-ES" dirty="0">
                <a:latin typeface="Comic Sans MS" panose="030F0702030302020204" pitchFamily="66" charset="0"/>
              </a:rPr>
              <a:t>Factores ambientales desfavorables que frenan el potencial biótico de a población.</a:t>
            </a:r>
          </a:p>
          <a:p>
            <a:pPr lvl="4">
              <a:buFont typeface="Wingdings" panose="05000000000000000000" pitchFamily="2" charset="2"/>
              <a:buChar char="Ø"/>
            </a:pPr>
            <a:endParaRPr lang="es-ES" altLang="es-ES" sz="2200" dirty="0">
              <a:effectLst>
                <a:outerShdw blurRad="38100" dist="38100" dir="2700000" algn="tl">
                  <a:srgbClr val="000000">
                    <a:alpha val="43137"/>
                  </a:srgbClr>
                </a:outerShdw>
              </a:effectLst>
              <a:latin typeface="Comic Sans MS" panose="030F0702030302020204" pitchFamily="66" charset="0"/>
            </a:endParaRPr>
          </a:p>
          <a:p>
            <a:pPr>
              <a:buFont typeface="Wingdings" panose="05000000000000000000" pitchFamily="2" charset="2"/>
              <a:buChar char="Ø"/>
            </a:pPr>
            <a:r>
              <a:rPr lang="es-ES" altLang="es-ES" dirty="0" smtClean="0">
                <a:effectLst>
                  <a:outerShdw blurRad="38100" dist="38100" dir="2700000" algn="tl">
                    <a:srgbClr val="000000">
                      <a:alpha val="43137"/>
                    </a:srgbClr>
                  </a:outerShdw>
                </a:effectLst>
                <a:latin typeface="Comic Sans MS" panose="030F0702030302020204" pitchFamily="66" charset="0"/>
              </a:rPr>
              <a:t>Crecimiento efectivo</a:t>
            </a:r>
            <a:r>
              <a:rPr lang="es-ES" altLang="es-ES" dirty="0" smtClean="0">
                <a:latin typeface="Comic Sans MS" panose="030F0702030302020204" pitchFamily="66" charset="0"/>
              </a:rPr>
              <a:t>: </a:t>
            </a:r>
            <a:r>
              <a:rPr lang="es-ES" altLang="es-ES" dirty="0">
                <a:latin typeface="Comic Sans MS" panose="030F0702030302020204" pitchFamily="66" charset="0"/>
              </a:rPr>
              <a:t>relación entre la natalidad y la mortalidad reales.</a:t>
            </a:r>
          </a:p>
          <a:p>
            <a:pPr marL="0" indent="0">
              <a:buNone/>
            </a:pPr>
            <a:endParaRPr lang="es-ES" altLang="es-ES" dirty="0">
              <a:latin typeface="Comic Sans MS" panose="030F0702030302020204" pitchFamily="66" charset="0"/>
            </a:endParaRPr>
          </a:p>
          <a:p>
            <a:pPr>
              <a:buFont typeface="Wingdings" panose="05000000000000000000" pitchFamily="2" charset="2"/>
              <a:buChar char="Ø"/>
            </a:pPr>
            <a:r>
              <a:rPr lang="es-ES" altLang="es-ES" dirty="0" smtClean="0">
                <a:effectLst>
                  <a:outerShdw blurRad="38100" dist="38100" dir="2700000" algn="tl">
                    <a:srgbClr val="000000">
                      <a:alpha val="43137"/>
                    </a:srgbClr>
                  </a:outerShdw>
                </a:effectLst>
                <a:latin typeface="Comic Sans MS" panose="030F0702030302020204" pitchFamily="66" charset="0"/>
              </a:rPr>
              <a:t>Tasa de crecimiento</a:t>
            </a:r>
            <a:r>
              <a:rPr lang="es-ES" altLang="es-ES" dirty="0" smtClean="0">
                <a:latin typeface="Comic Sans MS" panose="030F0702030302020204" pitchFamily="66" charset="0"/>
              </a:rPr>
              <a:t>: </a:t>
            </a:r>
            <a:r>
              <a:rPr lang="es-ES" altLang="es-ES" dirty="0" err="1">
                <a:latin typeface="Comic Sans MS" panose="030F0702030302020204" pitchFamily="66" charset="0"/>
              </a:rPr>
              <a:t>dN</a:t>
            </a:r>
            <a:r>
              <a:rPr lang="es-ES" altLang="es-ES" dirty="0">
                <a:latin typeface="Comic Sans MS" panose="030F0702030302020204" pitchFamily="66" charset="0"/>
              </a:rPr>
              <a:t>  /</a:t>
            </a:r>
            <a:r>
              <a:rPr lang="es-ES" altLang="es-ES" dirty="0" err="1">
                <a:latin typeface="Comic Sans MS" panose="030F0702030302020204" pitchFamily="66" charset="0"/>
              </a:rPr>
              <a:t>dT</a:t>
            </a:r>
            <a:r>
              <a:rPr lang="es-ES" altLang="es-ES" dirty="0">
                <a:latin typeface="Comic Sans MS" panose="030F0702030302020204" pitchFamily="66" charset="0"/>
              </a:rPr>
              <a:t>=</a:t>
            </a:r>
            <a:r>
              <a:rPr lang="es-ES" altLang="es-ES" dirty="0" err="1">
                <a:latin typeface="Comic Sans MS" panose="030F0702030302020204" pitchFamily="66" charset="0"/>
              </a:rPr>
              <a:t>r.N</a:t>
            </a:r>
            <a:r>
              <a:rPr lang="es-ES" altLang="es-ES" dirty="0">
                <a:latin typeface="Comic Sans MS" panose="030F0702030302020204" pitchFamily="66" charset="0"/>
              </a:rPr>
              <a:t>  </a:t>
            </a:r>
            <a:r>
              <a:rPr lang="es-ES" altLang="es-ES" dirty="0" smtClean="0">
                <a:latin typeface="Comic Sans MS" panose="030F0702030302020204" pitchFamily="66" charset="0"/>
              </a:rPr>
              <a:t>r</a:t>
            </a:r>
            <a:r>
              <a:rPr lang="es-ES" altLang="es-ES" dirty="0">
                <a:latin typeface="Comic Sans MS" panose="030F0702030302020204" pitchFamily="66" charset="0"/>
              </a:rPr>
              <a:t>: aumento de la población por individuo y por unidad de </a:t>
            </a:r>
            <a:r>
              <a:rPr lang="es-ES" altLang="es-ES" dirty="0" smtClean="0">
                <a:latin typeface="Comic Sans MS" panose="030F0702030302020204" pitchFamily="66" charset="0"/>
              </a:rPr>
              <a:t>tiempo N: número </a:t>
            </a:r>
            <a:r>
              <a:rPr lang="es-ES" altLang="es-ES" dirty="0">
                <a:latin typeface="Comic Sans MS" panose="030F0702030302020204" pitchFamily="66" charset="0"/>
              </a:rPr>
              <a:t>de individuos de la población</a:t>
            </a:r>
          </a:p>
          <a:p>
            <a:pPr lvl="4"/>
            <a:endParaRPr lang="es-ES" altLang="es-ES" sz="700" b="1" dirty="0"/>
          </a:p>
          <a:p>
            <a:pPr lvl="4">
              <a:buNone/>
            </a:pPr>
            <a:r>
              <a:rPr lang="es-ES" altLang="es-ES" sz="1000" b="1" dirty="0"/>
              <a:t>                           </a:t>
            </a:r>
          </a:p>
          <a:p>
            <a:endParaRPr lang="es-ES" dirty="0"/>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Crecimiento de una población.</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4054455384"/>
      </p:ext>
    </p:extLst>
  </p:cSld>
  <p:clrMapOvr>
    <a:masterClrMapping/>
  </p:clrMapOvr>
  <p:transition spd="slow">
    <p:wheel spokes="1"/>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46</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Una comunidad es un conjunto de poblaciones de diferentes especies se presentan juntas en el espacio y en el tiempo y que interaccionan entre sí. </a:t>
            </a:r>
          </a:p>
          <a:p>
            <a:pPr marL="0" indent="0">
              <a:buNone/>
            </a:pPr>
            <a:endParaRPr lang="es-ES" dirty="0">
              <a:latin typeface="Comic Sans MS" panose="030F0702030302020204" pitchFamily="66" charset="0"/>
            </a:endParaRPr>
          </a:p>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Las comunidades son entidades con características propias y diferentes de las que cada componente, cada población, tiene</a:t>
            </a:r>
          </a:p>
          <a:p>
            <a:pPr marL="0" indent="0">
              <a:buNone/>
            </a:pPr>
            <a:r>
              <a:rPr lang="es-ES" dirty="0" smtClean="0">
                <a:latin typeface="Comic Sans MS" panose="030F0702030302020204" pitchFamily="66" charset="0"/>
              </a:rPr>
              <a:t> independientemente.</a:t>
            </a:r>
            <a:endParaRPr lang="es-ES" dirty="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Dinámica de comunidades.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234458298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47</a:t>
            </a:fld>
            <a:endParaRPr lang="es-ES" dirty="0"/>
          </a:p>
        </p:txBody>
      </p:sp>
      <p:sp>
        <p:nvSpPr>
          <p:cNvPr id="4" name="3 Marcador de contenido"/>
          <p:cNvSpPr>
            <a:spLocks noGrp="1"/>
          </p:cNvSpPr>
          <p:nvPr>
            <p:ph sz="quarter" idx="13"/>
          </p:nvPr>
        </p:nvSpPr>
        <p:spPr>
          <a:xfrm>
            <a:off x="274320" y="1052736"/>
            <a:ext cx="8595360" cy="5183472"/>
          </a:xfrm>
        </p:spPr>
        <p:txBody>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Una comunidad se puede caracterizar estudiando su composición y sus límites.</a:t>
            </a:r>
          </a:p>
          <a:p>
            <a:pPr marL="342900" indent="-342900">
              <a:buFont typeface="Wingdings" panose="05000000000000000000" pitchFamily="2" charset="2"/>
              <a:buChar char="q"/>
            </a:pPr>
            <a:r>
              <a:rPr lang="es-ES" dirty="0" smtClean="0">
                <a:effectLst>
                  <a:outerShdw blurRad="38100" dist="38100" dir="2700000" algn="tl">
                    <a:srgbClr val="000000">
                      <a:alpha val="43137"/>
                    </a:srgbClr>
                  </a:outerShdw>
                </a:effectLst>
                <a:latin typeface="Comic Sans MS" panose="030F0702030302020204" pitchFamily="66" charset="0"/>
              </a:rPr>
              <a:t>Composición</a:t>
            </a:r>
            <a:r>
              <a:rPr lang="es-ES" dirty="0" smtClean="0">
                <a:latin typeface="Comic Sans MS" panose="030F0702030302020204" pitchFamily="66" charset="0"/>
              </a:rPr>
              <a:t>: consiste en hacer un recuento de las especies que forman parte de dicha comunidad.</a:t>
            </a:r>
          </a:p>
          <a:p>
            <a:pPr marL="342900" indent="-342900">
              <a:buFont typeface="Wingdings" panose="05000000000000000000" pitchFamily="2" charset="2"/>
              <a:buChar char="q"/>
            </a:pPr>
            <a:r>
              <a:rPr lang="es-ES" dirty="0" smtClean="0">
                <a:effectLst>
                  <a:outerShdw blurRad="38100" dist="38100" dir="2700000" algn="tl">
                    <a:srgbClr val="000000">
                      <a:alpha val="43137"/>
                    </a:srgbClr>
                  </a:outerShdw>
                </a:effectLst>
                <a:latin typeface="Comic Sans MS" panose="030F0702030302020204" pitchFamily="66" charset="0"/>
              </a:rPr>
              <a:t>Límites</a:t>
            </a:r>
            <a:r>
              <a:rPr lang="es-ES" dirty="0" smtClean="0">
                <a:latin typeface="Comic Sans MS" panose="030F0702030302020204" pitchFamily="66" charset="0"/>
              </a:rPr>
              <a:t>: no presentan claros y estrictos. Aparecen unas zonas de transición que se denominan </a:t>
            </a:r>
            <a:r>
              <a:rPr lang="es-ES" u="sng" dirty="0" err="1" smtClean="0">
                <a:latin typeface="Comic Sans MS" panose="030F0702030302020204" pitchFamily="66" charset="0"/>
              </a:rPr>
              <a:t>ecotonos</a:t>
            </a:r>
            <a:r>
              <a:rPr lang="es-ES" u="sng" dirty="0" smtClean="0">
                <a:latin typeface="Comic Sans MS" panose="030F0702030302020204" pitchFamily="66" charset="0"/>
              </a:rPr>
              <a:t>.</a:t>
            </a:r>
            <a:endParaRPr lang="es-ES" u="sng" dirty="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Dinámica de comunidades.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1225317547"/>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48</a:t>
            </a:fld>
            <a:endParaRPr lang="es-ES" dirty="0"/>
          </a:p>
        </p:txBody>
      </p:sp>
      <p:sp>
        <p:nvSpPr>
          <p:cNvPr id="4" name="3 Marcador de contenido"/>
          <p:cNvSpPr>
            <a:spLocks noGrp="1"/>
          </p:cNvSpPr>
          <p:nvPr>
            <p:ph sz="quarter" idx="13"/>
          </p:nvPr>
        </p:nvSpPr>
        <p:spPr>
          <a:xfrm>
            <a:off x="274320" y="958815"/>
            <a:ext cx="8595360" cy="5277393"/>
          </a:xfrm>
        </p:spPr>
        <p:txBody>
          <a:bodyPr>
            <a:normAutofit/>
          </a:bodyPr>
          <a:lstStyle/>
          <a:p>
            <a:pPr marL="0" indent="0" algn="ctr">
              <a:buNone/>
            </a:pPr>
            <a:r>
              <a:rPr lang="es-ES" sz="2300" u="sng" dirty="0" smtClean="0">
                <a:effectLst>
                  <a:outerShdw blurRad="38100" dist="38100" dir="2700000" algn="tl">
                    <a:srgbClr val="000000">
                      <a:alpha val="43137"/>
                    </a:srgbClr>
                  </a:outerShdw>
                </a:effectLst>
                <a:latin typeface="Comic Sans MS" panose="030F0702030302020204" pitchFamily="66" charset="0"/>
              </a:rPr>
              <a:t>Relaciones </a:t>
            </a:r>
            <a:r>
              <a:rPr lang="es-ES" sz="2300" u="sng" dirty="0" err="1" smtClean="0">
                <a:effectLst>
                  <a:outerShdw blurRad="38100" dist="38100" dir="2700000" algn="tl">
                    <a:srgbClr val="000000">
                      <a:alpha val="43137"/>
                    </a:srgbClr>
                  </a:outerShdw>
                </a:effectLst>
                <a:latin typeface="Comic Sans MS" panose="030F0702030302020204" pitchFamily="66" charset="0"/>
              </a:rPr>
              <a:t>Interespecíficas</a:t>
            </a:r>
            <a:endParaRPr lang="es-ES" sz="2300" u="sng" dirty="0" smtClean="0">
              <a:effectLst>
                <a:outerShdw blurRad="38100" dist="38100" dir="2700000" algn="tl">
                  <a:srgbClr val="000000">
                    <a:alpha val="43137"/>
                  </a:srgbClr>
                </a:outerShdw>
              </a:effectLst>
              <a:latin typeface="Comic Sans MS" panose="030F0702030302020204" pitchFamily="66" charset="0"/>
            </a:endParaRPr>
          </a:p>
          <a:p>
            <a:pPr marL="0" indent="0" algn="ctr">
              <a:buNone/>
            </a:pPr>
            <a:endParaRPr lang="es-ES" u="sng" dirty="0" smtClean="0">
              <a:effectLst>
                <a:outerShdw blurRad="38100" dist="38100" dir="2700000" algn="tl">
                  <a:srgbClr val="000000">
                    <a:alpha val="43137"/>
                  </a:srgbClr>
                </a:outerShdw>
              </a:effectLst>
              <a:latin typeface="Comic Sans MS" panose="030F0702030302020204" pitchFamily="66" charset="0"/>
            </a:endParaRPr>
          </a:p>
          <a:p>
            <a:pPr marL="342900" indent="-342900">
              <a:buFont typeface="Wingdings" panose="05000000000000000000" pitchFamily="2" charset="2"/>
              <a:buChar char="§"/>
            </a:pPr>
            <a:r>
              <a:rPr lang="es-ES" altLang="es-ES" u="sng" dirty="0">
                <a:latin typeface="Comic Sans MS" panose="030F0702030302020204" pitchFamily="66" charset="0"/>
              </a:rPr>
              <a:t>Nicho </a:t>
            </a:r>
            <a:r>
              <a:rPr lang="es-ES" altLang="es-ES" u="sng" dirty="0" smtClean="0">
                <a:latin typeface="Comic Sans MS" panose="030F0702030302020204" pitchFamily="66" charset="0"/>
              </a:rPr>
              <a:t>fundamental</a:t>
            </a:r>
            <a:r>
              <a:rPr lang="es-ES" altLang="es-ES" dirty="0" smtClean="0">
                <a:latin typeface="Comic Sans MS" panose="030F0702030302020204" pitchFamily="66" charset="0"/>
              </a:rPr>
              <a:t>: cuando </a:t>
            </a:r>
            <a:r>
              <a:rPr lang="es-ES" altLang="es-ES" dirty="0">
                <a:latin typeface="Comic Sans MS" panose="030F0702030302020204" pitchFamily="66" charset="0"/>
              </a:rPr>
              <a:t>es ocupado por una especie sola, sin especies competidoras</a:t>
            </a:r>
            <a:r>
              <a:rPr lang="es-ES" altLang="es-ES" dirty="0" smtClean="0">
                <a:latin typeface="Comic Sans MS" panose="030F0702030302020204" pitchFamily="66" charset="0"/>
              </a:rPr>
              <a:t>.</a:t>
            </a:r>
            <a:endParaRPr lang="es-ES" altLang="es-ES" dirty="0">
              <a:latin typeface="Comic Sans MS" panose="030F0702030302020204" pitchFamily="66" charset="0"/>
            </a:endParaRPr>
          </a:p>
          <a:p>
            <a:pPr marL="342900" indent="-342900">
              <a:buFont typeface="Wingdings" panose="05000000000000000000" pitchFamily="2" charset="2"/>
              <a:buChar char="§"/>
            </a:pPr>
            <a:r>
              <a:rPr lang="es-ES" altLang="es-ES" u="sng" dirty="0" smtClean="0">
                <a:latin typeface="Comic Sans MS" panose="030F0702030302020204" pitchFamily="66" charset="0"/>
              </a:rPr>
              <a:t>Nicho efectivo</a:t>
            </a:r>
            <a:r>
              <a:rPr lang="es-ES" altLang="es-ES" dirty="0" smtClean="0">
                <a:latin typeface="Comic Sans MS" panose="030F0702030302020204" pitchFamily="66" charset="0"/>
              </a:rPr>
              <a:t>: condiciones </a:t>
            </a:r>
            <a:r>
              <a:rPr lang="es-ES" altLang="es-ES" dirty="0">
                <a:latin typeface="Comic Sans MS" panose="030F0702030302020204" pitchFamily="66" charset="0"/>
              </a:rPr>
              <a:t>en las que un organismo puede vivir en presencia de otros competidores</a:t>
            </a:r>
            <a:r>
              <a:rPr lang="es-ES" altLang="es-ES" dirty="0" smtClean="0">
                <a:latin typeface="Comic Sans MS" panose="030F0702030302020204" pitchFamily="66" charset="0"/>
              </a:rPr>
              <a:t>.</a:t>
            </a:r>
          </a:p>
          <a:p>
            <a:pPr marL="342900" indent="-342900">
              <a:buFont typeface="Wingdings" panose="05000000000000000000" pitchFamily="2" charset="2"/>
              <a:buChar char="§"/>
            </a:pPr>
            <a:r>
              <a:rPr lang="es-ES" altLang="es-ES" u="sng" dirty="0">
                <a:latin typeface="Comic Sans MS" panose="030F0702030302020204" pitchFamily="66" charset="0"/>
              </a:rPr>
              <a:t>Competencia </a:t>
            </a:r>
            <a:r>
              <a:rPr lang="es-ES" altLang="es-ES" u="sng" dirty="0" err="1">
                <a:latin typeface="Comic Sans MS" panose="030F0702030302020204" pitchFamily="66" charset="0"/>
              </a:rPr>
              <a:t>interespecífica</a:t>
            </a:r>
            <a:r>
              <a:rPr lang="es-ES" altLang="es-ES" dirty="0">
                <a:latin typeface="Comic Sans MS" panose="030F0702030302020204" pitchFamily="66" charset="0"/>
              </a:rPr>
              <a:t>: cuando hay partes del nicho fundamental de una especie en las que ya no puede sobrevivir y reproducirse con éxito</a:t>
            </a:r>
            <a:r>
              <a:rPr lang="es-ES" altLang="es-ES" dirty="0" smtClean="0">
                <a:latin typeface="Comic Sans MS" panose="030F0702030302020204" pitchFamily="66" charset="0"/>
              </a:rPr>
              <a:t>.</a:t>
            </a:r>
            <a:endParaRPr lang="es-ES" altLang="es-ES" b="1" dirty="0" smtClean="0">
              <a:latin typeface="Comic Sans MS" panose="030F0702030302020204" pitchFamily="66" charset="0"/>
            </a:endParaRPr>
          </a:p>
          <a:p>
            <a:pPr marL="342900" indent="-342900">
              <a:buFont typeface="Wingdings" panose="05000000000000000000" pitchFamily="2" charset="2"/>
              <a:buChar char="§"/>
            </a:pPr>
            <a:r>
              <a:rPr lang="es-ES" altLang="es-ES" u="sng" dirty="0" smtClean="0">
                <a:latin typeface="Comic Sans MS" panose="030F0702030302020204" pitchFamily="66" charset="0"/>
              </a:rPr>
              <a:t>Principio </a:t>
            </a:r>
            <a:r>
              <a:rPr lang="es-ES" altLang="es-ES" u="sng" dirty="0">
                <a:latin typeface="Comic Sans MS" panose="030F0702030302020204" pitchFamily="66" charset="0"/>
              </a:rPr>
              <a:t>de exclusión competidora</a:t>
            </a:r>
            <a:r>
              <a:rPr lang="es-ES" altLang="es-ES" dirty="0">
                <a:latin typeface="Comic Sans MS" panose="030F0702030302020204" pitchFamily="66" charset="0"/>
              </a:rPr>
              <a:t>: si dos especies competidoras coexisten en un ambiente estable, lo hacen como diferenciación de sus nichos efectivos. Si no existiese dicha diferenciación una especie eliminaría a la otra.</a:t>
            </a:r>
          </a:p>
          <a:p>
            <a:pPr marL="0" indent="0">
              <a:buNone/>
            </a:pPr>
            <a:endParaRPr lang="es-ES" dirty="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Dinámica de comunidades.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1078202556"/>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49</a:t>
            </a:fld>
            <a:endParaRPr lang="es-ES" dirty="0"/>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u="sng" dirty="0">
                <a:effectLst>
                  <a:outerShdw blurRad="38100" dist="38100" dir="2700000" algn="tl">
                    <a:srgbClr val="000000">
                      <a:alpha val="43137"/>
                    </a:srgbClr>
                  </a:outerShdw>
                </a:effectLst>
              </a:rPr>
              <a:t>Relaciones </a:t>
            </a:r>
            <a:r>
              <a:rPr lang="es-ES" sz="4000" u="sng" dirty="0" err="1" smtClean="0">
                <a:effectLst>
                  <a:outerShdw blurRad="38100" dist="38100" dir="2700000" algn="tl">
                    <a:srgbClr val="000000">
                      <a:alpha val="43137"/>
                    </a:srgbClr>
                  </a:outerShdw>
                </a:effectLst>
              </a:rPr>
              <a:t>Interespecíficas</a:t>
            </a:r>
            <a:r>
              <a:rPr lang="es-ES" sz="4000" u="sng" dirty="0" smtClean="0">
                <a:effectLst>
                  <a:outerShdw blurRad="38100" dist="38100" dir="2700000" algn="tl">
                    <a:srgbClr val="000000">
                      <a:alpha val="43137"/>
                    </a:srgbClr>
                  </a:outerShdw>
                </a:effectLst>
              </a:rPr>
              <a:t>.</a:t>
            </a:r>
            <a:endParaRPr lang="es-ES" sz="4000" u="sng" dirty="0">
              <a:effectLst>
                <a:outerShdw blurRad="38100" dist="38100" dir="2700000" algn="tl">
                  <a:srgbClr val="000000">
                    <a:alpha val="43137"/>
                  </a:srgbClr>
                </a:outerShdw>
              </a:effectLst>
            </a:endParaRPr>
          </a:p>
          <a:p>
            <a:pPr algn="ctr"/>
            <a:endParaRPr lang="es-ES" sz="4000" dirty="0">
              <a:latin typeface="Berlin Sans FB Demi" panose="020E0802020502020306" pitchFamily="34" charset="0"/>
            </a:endParaRPr>
          </a:p>
        </p:txBody>
      </p:sp>
      <p:graphicFrame>
        <p:nvGraphicFramePr>
          <p:cNvPr id="8" name="7 Marcador de contenido"/>
          <p:cNvGraphicFramePr>
            <a:graphicFrameLocks noGrp="1"/>
          </p:cNvGraphicFramePr>
          <p:nvPr>
            <p:ph sz="quarter" idx="13"/>
            <p:extLst>
              <p:ext uri="{D42A27DB-BD31-4B8C-83A1-F6EECF244321}">
                <p14:modId xmlns:p14="http://schemas.microsoft.com/office/powerpoint/2010/main" val="2479117174"/>
              </p:ext>
            </p:extLst>
          </p:nvPr>
        </p:nvGraphicFramePr>
        <p:xfrm>
          <a:off x="274638" y="1298575"/>
          <a:ext cx="8594725" cy="4937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80796615"/>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a:t>
            </a:fld>
            <a:endParaRPr lang="es-ES" dirty="0"/>
          </a:p>
        </p:txBody>
      </p:sp>
      <p:sp>
        <p:nvSpPr>
          <p:cNvPr id="4" name="3 Marcador de contenido"/>
          <p:cNvSpPr>
            <a:spLocks noGrp="1"/>
          </p:cNvSpPr>
          <p:nvPr>
            <p:ph sz="quarter" idx="13"/>
          </p:nvPr>
        </p:nvSpPr>
        <p:spPr>
          <a:xfrm>
            <a:off x="274320" y="980728"/>
            <a:ext cx="8595360" cy="5255480"/>
          </a:xfrm>
        </p:spPr>
        <p:txBody>
          <a:bodyPr/>
          <a:lstStyle/>
          <a:p>
            <a:endParaRPr lang="es-ES" dirty="0" smtClean="0"/>
          </a:p>
          <a:p>
            <a:endParaRPr lang="es-ES" dirty="0"/>
          </a:p>
          <a:p>
            <a:pPr marL="0" indent="0">
              <a:buNone/>
            </a:pPr>
            <a:r>
              <a:rPr lang="es-ES" altLang="es-ES" sz="2400" dirty="0">
                <a:latin typeface="Comic Sans MS" panose="030F0702030302020204" pitchFamily="66" charset="0"/>
              </a:rPr>
              <a:t>La masa de los organismos que constituyen los distintos niveles tróficos del ecosistema es </a:t>
            </a:r>
            <a:r>
              <a:rPr lang="es-ES" altLang="es-ES" sz="2400" dirty="0" smtClean="0">
                <a:latin typeface="Comic Sans MS" panose="030F0702030302020204" pitchFamily="66" charset="0"/>
              </a:rPr>
              <a:t>la </a:t>
            </a:r>
            <a:r>
              <a:rPr lang="es-ES" altLang="es-ES" sz="2400" u="sng" dirty="0" smtClean="0">
                <a:effectLst>
                  <a:outerShdw blurRad="38100" dist="38100" dir="2700000" algn="tl">
                    <a:srgbClr val="000000">
                      <a:alpha val="43137"/>
                    </a:srgbClr>
                  </a:outerShdw>
                </a:effectLst>
                <a:latin typeface="Comic Sans MS" panose="030F0702030302020204" pitchFamily="66" charset="0"/>
              </a:rPr>
              <a:t>biomasa.</a:t>
            </a:r>
          </a:p>
          <a:p>
            <a:pPr marL="0" indent="0">
              <a:buNone/>
            </a:pPr>
            <a:endParaRPr lang="es-ES" altLang="es-ES" sz="2400" u="sng" dirty="0" smtClean="0">
              <a:effectLst>
                <a:outerShdw blurRad="38100" dist="38100" dir="2700000" algn="tl">
                  <a:srgbClr val="000000">
                    <a:alpha val="43137"/>
                  </a:srgbClr>
                </a:outerShdw>
              </a:effectLst>
              <a:latin typeface="Comic Sans MS" panose="030F0702030302020204" pitchFamily="66" charset="0"/>
            </a:endParaRPr>
          </a:p>
          <a:p>
            <a:pPr marL="0" indent="0">
              <a:buNone/>
            </a:pPr>
            <a:endParaRPr lang="es-ES" altLang="es-ES" sz="2400" u="sng" dirty="0" smtClean="0">
              <a:effectLst>
                <a:outerShdw blurRad="38100" dist="38100" dir="2700000" algn="tl">
                  <a:srgbClr val="000000">
                    <a:alpha val="43137"/>
                  </a:srgbClr>
                </a:outerShdw>
              </a:effectLst>
              <a:latin typeface="Comic Sans MS" panose="030F0702030302020204" pitchFamily="66" charset="0"/>
            </a:endParaRPr>
          </a:p>
          <a:p>
            <a:pPr marL="0" indent="0">
              <a:lnSpc>
                <a:spcPct val="80000"/>
              </a:lnSpc>
              <a:buNone/>
            </a:pPr>
            <a:r>
              <a:rPr lang="es-ES" sz="2400" dirty="0" smtClean="0">
                <a:latin typeface="Comic Sans MS" panose="030F0702030302020204" pitchFamily="66" charset="0"/>
              </a:rPr>
              <a:t>La</a:t>
            </a:r>
            <a:r>
              <a:rPr lang="es-ES" sz="2400" dirty="0">
                <a:effectLst>
                  <a:outerShdw blurRad="38100" dist="38100" dir="2700000" algn="tl">
                    <a:srgbClr val="000000">
                      <a:alpha val="43137"/>
                    </a:srgbClr>
                  </a:outerShdw>
                </a:effectLst>
                <a:latin typeface="Comic Sans MS" panose="030F0702030302020204" pitchFamily="66" charset="0"/>
              </a:rPr>
              <a:t> </a:t>
            </a:r>
            <a:r>
              <a:rPr lang="es-ES" sz="2400" dirty="0" smtClean="0">
                <a:effectLst>
                  <a:outerShdw blurRad="38100" dist="38100" dir="2700000" algn="tl">
                    <a:srgbClr val="000000">
                      <a:alpha val="43137"/>
                    </a:srgbClr>
                  </a:outerShdw>
                </a:effectLst>
                <a:latin typeface="Comic Sans MS" panose="030F0702030302020204" pitchFamily="66" charset="0"/>
              </a:rPr>
              <a:t>producción de un ecosistema </a:t>
            </a:r>
            <a:r>
              <a:rPr lang="es-ES" sz="2400" dirty="0" smtClean="0">
                <a:latin typeface="Comic Sans MS" panose="030F0702030302020204" pitchFamily="66" charset="0"/>
              </a:rPr>
              <a:t>e</a:t>
            </a:r>
            <a:r>
              <a:rPr lang="es-ES" altLang="es-ES" sz="2400" dirty="0" smtClean="0">
                <a:latin typeface="Comic Sans MS" panose="030F0702030302020204" pitchFamily="66" charset="0"/>
              </a:rPr>
              <a:t>s </a:t>
            </a:r>
            <a:r>
              <a:rPr lang="es-ES" altLang="es-ES" sz="2400" dirty="0">
                <a:latin typeface="Comic Sans MS" panose="030F0702030302020204" pitchFamily="66" charset="0"/>
              </a:rPr>
              <a:t>una medida de flujo energético por unidad de área o volumen y unidad de </a:t>
            </a:r>
            <a:r>
              <a:rPr lang="es-ES" altLang="es-ES" sz="2400" dirty="0" smtClean="0">
                <a:latin typeface="Comic Sans MS" panose="030F0702030302020204" pitchFamily="66" charset="0"/>
              </a:rPr>
              <a:t>tiempo, es decir, es la cantidad de energía captada y almacenada por los productores en un tiempo determinado.</a:t>
            </a:r>
            <a:endParaRPr lang="es-ES" altLang="es-ES" sz="2400" dirty="0">
              <a:latin typeface="Comic Sans MS" panose="030F0702030302020204" pitchFamily="66" charset="0"/>
            </a:endParaRPr>
          </a:p>
        </p:txBody>
      </p:sp>
      <p:sp>
        <p:nvSpPr>
          <p:cNvPr id="5" name="2 Título"/>
          <p:cNvSpPr>
            <a:spLocks noGrp="1"/>
          </p:cNvSpPr>
          <p:nvPr>
            <p:ph type="title"/>
          </p:nvPr>
        </p:nvSpPr>
        <p:spPr>
          <a:xfrm>
            <a:off x="251520" y="188640"/>
            <a:ext cx="8591550" cy="746721"/>
          </a:xfrm>
        </p:spPr>
        <p:txBody>
          <a:bodyPr>
            <a:normAutofit/>
          </a:bodyPr>
          <a:lstStyle/>
          <a:p>
            <a:pPr algn="ctr"/>
            <a:r>
              <a:rPr lang="es-ES" sz="4000" dirty="0" smtClean="0">
                <a:latin typeface="Berlin Sans FB Demi" panose="020E0802020502020306" pitchFamily="34" charset="0"/>
              </a:rPr>
              <a:t>Producción primaria: productividad</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96114052"/>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50</a:t>
            </a:fld>
            <a:endParaRPr lang="es-ES" dirty="0"/>
          </a:p>
        </p:txBody>
      </p:sp>
      <p:sp>
        <p:nvSpPr>
          <p:cNvPr id="4" name="3 Marcador de contenido"/>
          <p:cNvSpPr>
            <a:spLocks noGrp="1"/>
          </p:cNvSpPr>
          <p:nvPr>
            <p:ph sz="quarter" idx="13"/>
          </p:nvPr>
        </p:nvSpPr>
        <p:spPr>
          <a:xfrm>
            <a:off x="274320" y="332656"/>
            <a:ext cx="8595360" cy="5903552"/>
          </a:xfrm>
        </p:spPr>
        <p:txBody>
          <a:bodyPr/>
          <a:lstStyle/>
          <a:p>
            <a:pPr marL="342900" indent="-342900">
              <a:buFont typeface="Courier New" panose="02070309020205020404" pitchFamily="49" charset="0"/>
              <a:buChar char="o"/>
            </a:pPr>
            <a:r>
              <a:rPr lang="es-ES" dirty="0" smtClean="0">
                <a:latin typeface="Comic Sans MS" panose="030F0702030302020204" pitchFamily="66" charset="0"/>
              </a:rPr>
              <a:t>Simbiosis: obtienen beneficio mutuo ambas especies y una especia no puede vivir sin la otra (hongo y alga).</a:t>
            </a:r>
          </a:p>
          <a:p>
            <a:pPr marL="342900" indent="-342900">
              <a:buFont typeface="Courier New" panose="02070309020205020404" pitchFamily="49" charset="0"/>
              <a:buChar char="o"/>
            </a:pPr>
            <a:r>
              <a:rPr lang="es-ES" dirty="0" smtClean="0">
                <a:latin typeface="Comic Sans MS" panose="030F0702030302020204" pitchFamily="66" charset="0"/>
              </a:rPr>
              <a:t>Mutualismo: ambas especies obtienen beneficio mutuo de forma temporal, pero no depende de ella para sobrevivir (abeja y flor).</a:t>
            </a:r>
          </a:p>
          <a:p>
            <a:pPr marL="342900" indent="-342900">
              <a:buFont typeface="Courier New" panose="02070309020205020404" pitchFamily="49" charset="0"/>
              <a:buChar char="o"/>
            </a:pPr>
            <a:r>
              <a:rPr lang="es-ES" dirty="0" smtClean="0">
                <a:latin typeface="Comic Sans MS" panose="030F0702030302020204" pitchFamily="66" charset="0"/>
              </a:rPr>
              <a:t>Parasitismo: un ser vivo obtiene alimento de otro al que perjudica, pero sin causarle la muerte inmediata.</a:t>
            </a:r>
          </a:p>
          <a:p>
            <a:pPr marL="342900" indent="-342900">
              <a:buFont typeface="Courier New" panose="02070309020205020404" pitchFamily="49" charset="0"/>
              <a:buChar char="o"/>
            </a:pPr>
            <a:r>
              <a:rPr lang="es-ES" dirty="0" smtClean="0">
                <a:latin typeface="Comic Sans MS" panose="030F0702030302020204" pitchFamily="66" charset="0"/>
              </a:rPr>
              <a:t>Depredación: un ser vivo se alimenta de otro al que mata.</a:t>
            </a:r>
          </a:p>
          <a:p>
            <a:pPr marL="342900" indent="-342900">
              <a:buFont typeface="Courier New" panose="02070309020205020404" pitchFamily="49" charset="0"/>
              <a:buChar char="o"/>
            </a:pPr>
            <a:r>
              <a:rPr lang="es-ES" dirty="0" smtClean="0">
                <a:latin typeface="Comic Sans MS" panose="030F0702030302020204" pitchFamily="66" charset="0"/>
              </a:rPr>
              <a:t>Competencia: ambas especies luchan por conseguir un mismo recurso, por lo que ambas pierden energía y se ven perjudicadas. Aún así, lo normal es que una sea más eficaz que otra y acabe desplazando a la otra especie.</a:t>
            </a:r>
          </a:p>
          <a:p>
            <a:pPr marL="342900" indent="-342900">
              <a:buFont typeface="Courier New" panose="02070309020205020404" pitchFamily="49" charset="0"/>
              <a:buChar char="o"/>
            </a:pPr>
            <a:r>
              <a:rPr lang="es-ES" dirty="0" smtClean="0">
                <a:latin typeface="Comic Sans MS" panose="030F0702030302020204" pitchFamily="66" charset="0"/>
              </a:rPr>
              <a:t>Comensalismo: una especie se alimenta con los restos de comida de otro que permanece indiferente (bacterias intestinales).</a:t>
            </a:r>
            <a:endParaRPr lang="es-ES" dirty="0">
              <a:latin typeface="Comic Sans MS" panose="030F0702030302020204" pitchFamily="66" charset="0"/>
            </a:endParaRPr>
          </a:p>
        </p:txBody>
      </p:sp>
    </p:spTree>
    <p:extLst>
      <p:ext uri="{BB962C8B-B14F-4D97-AF65-F5344CB8AC3E}">
        <p14:creationId xmlns:p14="http://schemas.microsoft.com/office/powerpoint/2010/main" val="402294243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51</a:t>
            </a:fld>
            <a:endParaRPr lang="es-ES" dirty="0"/>
          </a:p>
        </p:txBody>
      </p:sp>
      <p:sp>
        <p:nvSpPr>
          <p:cNvPr id="4" name="3 Marcador de contenido"/>
          <p:cNvSpPr>
            <a:spLocks noGrp="1"/>
          </p:cNvSpPr>
          <p:nvPr>
            <p:ph sz="quarter" idx="13"/>
          </p:nvPr>
        </p:nvSpPr>
        <p:spPr>
          <a:xfrm>
            <a:off x="251520" y="1339427"/>
            <a:ext cx="8595360" cy="5277393"/>
          </a:xfrm>
        </p:spPr>
        <p:txBody>
          <a:bodyPr/>
          <a:lstStyle/>
          <a:p>
            <a:pPr marL="0" indent="0">
              <a:buNone/>
            </a:pPr>
            <a:r>
              <a:rPr lang="es-ES" sz="2000" dirty="0" smtClean="0"/>
              <a:t> </a:t>
            </a:r>
          </a:p>
          <a:p>
            <a:pPr marL="0" indent="0">
              <a:buNone/>
            </a:pPr>
            <a:r>
              <a:rPr lang="es-ES" dirty="0" smtClean="0">
                <a:effectLst>
                  <a:outerShdw blurRad="38100" dist="38100" dir="2700000" algn="tl">
                    <a:srgbClr val="000000">
                      <a:alpha val="43137"/>
                    </a:srgbClr>
                  </a:outerShdw>
                </a:effectLst>
                <a:latin typeface="Comic Sans MS" panose="030F0702030302020204" pitchFamily="66" charset="0"/>
              </a:rPr>
              <a:t>Fluctuaciones </a:t>
            </a:r>
            <a:r>
              <a:rPr lang="es-ES" dirty="0">
                <a:effectLst>
                  <a:outerShdw blurRad="38100" dist="38100" dir="2700000" algn="tl">
                    <a:srgbClr val="000000">
                      <a:alpha val="43137"/>
                    </a:srgbClr>
                  </a:outerShdw>
                </a:effectLst>
                <a:latin typeface="Comic Sans MS" panose="030F0702030302020204" pitchFamily="66" charset="0"/>
              </a:rPr>
              <a:t>y </a:t>
            </a:r>
            <a:r>
              <a:rPr lang="es-ES" dirty="0" smtClean="0">
                <a:effectLst>
                  <a:outerShdw blurRad="38100" dist="38100" dir="2700000" algn="tl">
                    <a:srgbClr val="000000">
                      <a:alpha val="43137"/>
                    </a:srgbClr>
                  </a:outerShdw>
                </a:effectLst>
                <a:latin typeface="Comic Sans MS" panose="030F0702030302020204" pitchFamily="66" charset="0"/>
              </a:rPr>
              <a:t>ritmos</a:t>
            </a:r>
            <a:r>
              <a:rPr lang="es-ES" dirty="0" smtClean="0">
                <a:latin typeface="Comic Sans MS" panose="030F0702030302020204" pitchFamily="66" charset="0"/>
              </a:rPr>
              <a:t>          c</a:t>
            </a:r>
            <a:r>
              <a:rPr lang="es-ES" altLang="es-ES" dirty="0" smtClean="0">
                <a:latin typeface="Comic Sans MS" panose="030F0702030302020204" pitchFamily="66" charset="0"/>
              </a:rPr>
              <a:t>uando </a:t>
            </a:r>
            <a:r>
              <a:rPr lang="es-ES" altLang="es-ES" dirty="0">
                <a:latin typeface="Comic Sans MS" panose="030F0702030302020204" pitchFamily="66" charset="0"/>
              </a:rPr>
              <a:t>los cambios en el número de especies son periódicos o </a:t>
            </a:r>
            <a:r>
              <a:rPr lang="es-ES" altLang="es-ES" dirty="0" smtClean="0">
                <a:latin typeface="Comic Sans MS" panose="030F0702030302020204" pitchFamily="66" charset="0"/>
              </a:rPr>
              <a:t>cíclicos y el </a:t>
            </a:r>
            <a:r>
              <a:rPr lang="es-ES" altLang="es-ES" dirty="0">
                <a:latin typeface="Comic Sans MS" panose="030F0702030302020204" pitchFamily="66" charset="0"/>
              </a:rPr>
              <a:t>ecosistema vuelve a sus condiciones iniciales.</a:t>
            </a:r>
          </a:p>
          <a:p>
            <a:pPr marL="0" indent="0">
              <a:buNone/>
            </a:pPr>
            <a:r>
              <a:rPr lang="es-ES" dirty="0" smtClean="0">
                <a:latin typeface="Comic Sans MS" panose="030F0702030302020204" pitchFamily="66" charset="0"/>
              </a:rPr>
              <a:t> </a:t>
            </a:r>
          </a:p>
          <a:p>
            <a:pPr marL="0" indent="0">
              <a:buNone/>
            </a:pPr>
            <a:r>
              <a:rPr lang="es-ES" dirty="0" smtClean="0">
                <a:latin typeface="Comic Sans MS" panose="030F0702030302020204" pitchFamily="66" charset="0"/>
              </a:rPr>
              <a:t>Tendencia hacia la adquisición de una serie de estados sucesivamente más estables          </a:t>
            </a:r>
            <a:r>
              <a:rPr lang="es-ES" dirty="0" smtClean="0">
                <a:effectLst>
                  <a:outerShdw blurRad="38100" dist="38100" dir="2700000" algn="tl">
                    <a:srgbClr val="000000">
                      <a:alpha val="43137"/>
                    </a:srgbClr>
                  </a:outerShdw>
                </a:effectLst>
                <a:latin typeface="Comic Sans MS" panose="030F0702030302020204" pitchFamily="66" charset="0"/>
              </a:rPr>
              <a:t>sucesión.</a:t>
            </a:r>
            <a:endParaRPr lang="es-ES" dirty="0">
              <a:effectLst>
                <a:outerShdw blurRad="38100" dist="38100" dir="2700000" algn="tl">
                  <a:srgbClr val="000000">
                    <a:alpha val="43137"/>
                  </a:srgbClr>
                </a:outerShdw>
              </a:effectLst>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El ecosistema en el tiempo: sucesiones.</a:t>
            </a:r>
            <a:endParaRPr lang="es-ES" sz="4000" dirty="0">
              <a:latin typeface="Berlin Sans FB Demi" panose="020E0802020502020306" pitchFamily="34" charset="0"/>
            </a:endParaRPr>
          </a:p>
        </p:txBody>
      </p:sp>
      <p:sp>
        <p:nvSpPr>
          <p:cNvPr id="6" name="5 Flecha derecha"/>
          <p:cNvSpPr/>
          <p:nvPr/>
        </p:nvSpPr>
        <p:spPr>
          <a:xfrm>
            <a:off x="3480760" y="1707356"/>
            <a:ext cx="522847" cy="396044"/>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S"/>
          </a:p>
        </p:txBody>
      </p:sp>
      <p:sp>
        <p:nvSpPr>
          <p:cNvPr id="7" name="6 Flecha derecha"/>
          <p:cNvSpPr/>
          <p:nvPr/>
        </p:nvSpPr>
        <p:spPr>
          <a:xfrm>
            <a:off x="4285871" y="3588491"/>
            <a:ext cx="522847" cy="396044"/>
          </a:xfrm>
          <a:prstGeom prst="rightArrow">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188817995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52</a:t>
            </a:fld>
            <a:endParaRPr lang="es-ES" dirty="0"/>
          </a:p>
        </p:txBody>
      </p:sp>
      <p:sp>
        <p:nvSpPr>
          <p:cNvPr id="4" name="3 Marcador de contenido"/>
          <p:cNvSpPr>
            <a:spLocks noGrp="1"/>
          </p:cNvSpPr>
          <p:nvPr>
            <p:ph sz="quarter" idx="13"/>
          </p:nvPr>
        </p:nvSpPr>
        <p:spPr>
          <a:xfrm>
            <a:off x="251520" y="1124744"/>
            <a:ext cx="8595360" cy="5183472"/>
          </a:xfrm>
        </p:spPr>
        <p:txBody>
          <a:bodyPr/>
          <a:lstStyle/>
          <a:p>
            <a:pPr>
              <a:buFont typeface="Wingdings" panose="05000000000000000000" pitchFamily="2" charset="2"/>
              <a:buChar char="Ø"/>
            </a:pPr>
            <a:r>
              <a:rPr lang="es-ES" dirty="0" err="1" smtClean="0">
                <a:latin typeface="Comic Sans MS" panose="030F0702030302020204" pitchFamily="66" charset="0"/>
              </a:rPr>
              <a:t>Alogénicas</a:t>
            </a:r>
            <a:r>
              <a:rPr lang="es-ES" dirty="0" smtClean="0">
                <a:latin typeface="Comic Sans MS" panose="030F0702030302020204" pitchFamily="66" charset="0"/>
              </a:rPr>
              <a:t>: cuando las sustituciones seriales de las especies ocurren como resultado de los cambios geológicos, físicos y/o químicos externos.</a:t>
            </a:r>
          </a:p>
          <a:p>
            <a:pPr>
              <a:buFont typeface="Wingdings" panose="05000000000000000000" pitchFamily="2" charset="2"/>
              <a:buChar char="Ø"/>
            </a:pPr>
            <a:r>
              <a:rPr lang="es-ES" dirty="0" err="1" smtClean="0">
                <a:latin typeface="Comic Sans MS" panose="030F0702030302020204" pitchFamily="66" charset="0"/>
              </a:rPr>
              <a:t>Autogénicas</a:t>
            </a:r>
            <a:r>
              <a:rPr lang="es-ES" dirty="0" smtClean="0">
                <a:latin typeface="Comic Sans MS" panose="030F0702030302020204" pitchFamily="66" charset="0"/>
              </a:rPr>
              <a:t>: sucesiones que se producen en terrenos que acaban de quedar al descubierto y en ausencia de influencias abióticas gradualmente cambiantes.</a:t>
            </a:r>
          </a:p>
          <a:p>
            <a:pPr lvl="5">
              <a:buFont typeface="Wingdings" panose="05000000000000000000" pitchFamily="2" charset="2"/>
              <a:buChar char="§"/>
            </a:pPr>
            <a:r>
              <a:rPr lang="es-ES" sz="2000" dirty="0" smtClean="0">
                <a:latin typeface="Comic Sans MS" panose="030F0702030302020204" pitchFamily="66" charset="0"/>
              </a:rPr>
              <a:t>Sucesiones primarias: son las que se desarrollan a partir de un terreno desnudo.</a:t>
            </a:r>
          </a:p>
          <a:p>
            <a:pPr lvl="5">
              <a:buFont typeface="Wingdings" panose="05000000000000000000" pitchFamily="2" charset="2"/>
              <a:buChar char="§"/>
            </a:pPr>
            <a:r>
              <a:rPr lang="es-ES" sz="2000" dirty="0" smtClean="0">
                <a:latin typeface="Comic Sans MS" panose="030F0702030302020204" pitchFamily="66" charset="0"/>
              </a:rPr>
              <a:t>Sucesiones secundarias: se producen cuando la vegetación de una zona ha sido eliminada de forma total o parcial, pero conservándose un suelo bien desarrollado con un buen número de semillas y esporas.</a:t>
            </a:r>
            <a:endParaRPr lang="es-ES" sz="2000" dirty="0">
              <a:latin typeface="Comic Sans MS" panose="030F0702030302020204" pitchFamily="66" charset="0"/>
            </a:endParaRPr>
          </a:p>
        </p:txBody>
      </p:sp>
      <p:sp>
        <p:nvSpPr>
          <p:cNvPr id="5" name="2 Título"/>
          <p:cNvSpPr txBox="1">
            <a:spLocks/>
          </p:cNvSpPr>
          <p:nvPr/>
        </p:nvSpPr>
        <p:spPr>
          <a:xfrm>
            <a:off x="251520" y="238735"/>
            <a:ext cx="8591550"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Tipos de sucesiones.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313961043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53</a:t>
            </a:fld>
            <a:endParaRPr lang="es-ES" dirty="0"/>
          </a:p>
        </p:txBody>
      </p:sp>
      <p:sp>
        <p:nvSpPr>
          <p:cNvPr id="4" name="3 Marcador de contenido"/>
          <p:cNvSpPr>
            <a:spLocks noGrp="1"/>
          </p:cNvSpPr>
          <p:nvPr>
            <p:ph sz="quarter" idx="13"/>
          </p:nvPr>
        </p:nvSpPr>
        <p:spPr>
          <a:xfrm>
            <a:off x="274320" y="1124744"/>
            <a:ext cx="8595360" cy="5111464"/>
          </a:xfrm>
        </p:spPr>
        <p:txBody>
          <a:bodyPr/>
          <a:lstStyle/>
          <a:p>
            <a:pPr>
              <a:buFont typeface="Wingdings" panose="05000000000000000000" pitchFamily="2" charset="2"/>
              <a:buChar char="v"/>
            </a:pPr>
            <a:endParaRPr lang="es-ES" dirty="0" smtClean="0">
              <a:latin typeface="Comic Sans MS" panose="030F0702030302020204" pitchFamily="66" charset="0"/>
            </a:endParaRPr>
          </a:p>
          <a:p>
            <a:pPr>
              <a:buFont typeface="Wingdings" panose="05000000000000000000" pitchFamily="2" charset="2"/>
              <a:buChar char="v"/>
            </a:pPr>
            <a:endParaRPr lang="es-ES" dirty="0">
              <a:latin typeface="Comic Sans MS" panose="030F0702030302020204" pitchFamily="66" charset="0"/>
            </a:endParaRPr>
          </a:p>
          <a:p>
            <a:pPr>
              <a:buFont typeface="Wingdings" panose="05000000000000000000" pitchFamily="2" charset="2"/>
              <a:buChar char="v"/>
            </a:pPr>
            <a:r>
              <a:rPr lang="es-ES" dirty="0" smtClean="0">
                <a:latin typeface="Comic Sans MS" panose="030F0702030302020204" pitchFamily="66" charset="0"/>
              </a:rPr>
              <a:t>Aumento progresivo de la diversidad de especies.</a:t>
            </a:r>
          </a:p>
          <a:p>
            <a:pPr>
              <a:buFont typeface="Wingdings" panose="05000000000000000000" pitchFamily="2" charset="2"/>
              <a:buChar char="v"/>
            </a:pPr>
            <a:r>
              <a:rPr lang="es-ES" dirty="0" smtClean="0">
                <a:latin typeface="Comic Sans MS" panose="030F0702030302020204" pitchFamily="66" charset="0"/>
              </a:rPr>
              <a:t>Aumento de la complejidad estructural.</a:t>
            </a:r>
          </a:p>
          <a:p>
            <a:pPr>
              <a:buFont typeface="Wingdings" panose="05000000000000000000" pitchFamily="2" charset="2"/>
              <a:buChar char="v"/>
            </a:pPr>
            <a:r>
              <a:rPr lang="es-ES" dirty="0" smtClean="0">
                <a:latin typeface="Comic Sans MS" panose="030F0702030302020204" pitchFamily="66" charset="0"/>
              </a:rPr>
              <a:t>Incremento total de la biomasa.</a:t>
            </a:r>
          </a:p>
          <a:p>
            <a:pPr>
              <a:buFont typeface="Wingdings" panose="05000000000000000000" pitchFamily="2" charset="2"/>
              <a:buChar char="v"/>
            </a:pPr>
            <a:r>
              <a:rPr lang="es-ES" dirty="0" smtClean="0">
                <a:latin typeface="Comic Sans MS" panose="030F0702030302020204" pitchFamily="66" charset="0"/>
              </a:rPr>
              <a:t>Tendencia hacia la estabilidad metabólica.</a:t>
            </a:r>
            <a:endParaRPr lang="es-ES" dirty="0">
              <a:latin typeface="Comic Sans MS" panose="030F0702030302020204" pitchFamily="66" charset="0"/>
            </a:endParaRPr>
          </a:p>
        </p:txBody>
      </p:sp>
      <p:sp>
        <p:nvSpPr>
          <p:cNvPr id="5" name="2 Título"/>
          <p:cNvSpPr txBox="1">
            <a:spLocks/>
          </p:cNvSpPr>
          <p:nvPr/>
        </p:nvSpPr>
        <p:spPr>
          <a:xfrm>
            <a:off x="251520" y="238735"/>
            <a:ext cx="8712968" cy="720080"/>
          </a:xfrm>
          <a:prstGeom prst="rect">
            <a:avLst/>
          </a:prstGeom>
        </p:spPr>
        <p:txBody>
          <a:bodyPr>
            <a:normAutofit fontScale="900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Características comunes de las sucesiones.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2211483534"/>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54</a:t>
            </a:fld>
            <a:endParaRPr lang="es-ES" dirty="0"/>
          </a:p>
        </p:txBody>
      </p:sp>
      <p:sp>
        <p:nvSpPr>
          <p:cNvPr id="5" name="2 Título"/>
          <p:cNvSpPr>
            <a:spLocks noGrp="1"/>
          </p:cNvSpPr>
          <p:nvPr>
            <p:ph type="title"/>
          </p:nvPr>
        </p:nvSpPr>
        <p:spPr>
          <a:xfrm>
            <a:off x="251520" y="188640"/>
            <a:ext cx="8591550" cy="4176464"/>
          </a:xfrm>
        </p:spPr>
        <p:txBody>
          <a:bodyPr>
            <a:noAutofit/>
          </a:bodyPr>
          <a:lstStyle/>
          <a:p>
            <a:pPr algn="ctr"/>
            <a:r>
              <a:rPr lang="es-ES" sz="6000" dirty="0" smtClean="0">
                <a:latin typeface="Berlin Sans FB Demi" panose="020E0802020502020306" pitchFamily="34" charset="0"/>
              </a:rPr>
              <a:t>4. La biosfera como gran ecosistema.</a:t>
            </a:r>
            <a:br>
              <a:rPr lang="es-ES" sz="6000" dirty="0" smtClean="0">
                <a:latin typeface="Berlin Sans FB Demi" panose="020E0802020502020306" pitchFamily="34" charset="0"/>
              </a:rPr>
            </a:br>
            <a:r>
              <a:rPr lang="es-ES" sz="6000" dirty="0" smtClean="0">
                <a:latin typeface="Berlin Sans FB Demi" panose="020E0802020502020306" pitchFamily="34" charset="0"/>
              </a:rPr>
              <a:t>Biomas.</a:t>
            </a:r>
            <a:endParaRPr lang="es-ES" sz="6000" dirty="0">
              <a:latin typeface="Berlin Sans FB Demi" panose="020E0802020502020306" pitchFamily="34" charset="0"/>
            </a:endParaRPr>
          </a:p>
        </p:txBody>
      </p:sp>
    </p:spTree>
    <p:extLst>
      <p:ext uri="{BB962C8B-B14F-4D97-AF65-F5344CB8AC3E}">
        <p14:creationId xmlns:p14="http://schemas.microsoft.com/office/powerpoint/2010/main" val="2232013338"/>
      </p:ext>
    </p:extLst>
  </p:cSld>
  <p:clrMapOvr>
    <a:masterClrMapping/>
  </p:clrMapOvr>
  <p:transition spd="slow">
    <p:wipe/>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55</a:t>
            </a:fld>
            <a:endParaRPr lang="es-ES" dirty="0"/>
          </a:p>
        </p:txBody>
      </p:sp>
      <p:sp>
        <p:nvSpPr>
          <p:cNvPr id="4" name="3 Marcador de contenido"/>
          <p:cNvSpPr>
            <a:spLocks noGrp="1"/>
          </p:cNvSpPr>
          <p:nvPr>
            <p:ph sz="quarter" idx="13"/>
          </p:nvPr>
        </p:nvSpPr>
        <p:spPr>
          <a:xfrm>
            <a:off x="274320" y="548680"/>
            <a:ext cx="8595360" cy="5687528"/>
          </a:xfrm>
        </p:spPr>
        <p:txBody>
          <a:bodyPr>
            <a:normAutofit/>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La biosfera es la parte </a:t>
            </a:r>
            <a:r>
              <a:rPr lang="es-ES" dirty="0">
                <a:latin typeface="Comic Sans MS" panose="030F0702030302020204" pitchFamily="66" charset="0"/>
              </a:rPr>
              <a:t>de la tierra en la que existe la vida. Se extiende entre los 8-10 km, tanto en altura como en el fondo del </a:t>
            </a:r>
            <a:r>
              <a:rPr lang="es-ES" dirty="0" smtClean="0">
                <a:latin typeface="Comic Sans MS" panose="030F0702030302020204" pitchFamily="66" charset="0"/>
              </a:rPr>
              <a:t>mar.</a:t>
            </a:r>
          </a:p>
          <a:p>
            <a:pPr marL="0" indent="0">
              <a:buNone/>
            </a:pPr>
            <a:endParaRPr lang="es-ES" dirty="0" smtClean="0">
              <a:latin typeface="Comic Sans MS" panose="030F0702030302020204" pitchFamily="66" charset="0"/>
            </a:endParaRPr>
          </a:p>
          <a:p>
            <a:pPr marL="0" indent="0">
              <a:buNone/>
            </a:pPr>
            <a:endParaRPr lang="es-ES" dirty="0">
              <a:latin typeface="Comic Sans MS" panose="030F0702030302020204" pitchFamily="66" charset="0"/>
            </a:endParaRPr>
          </a:p>
          <a:p>
            <a:pPr marL="0" indent="0">
              <a:buNone/>
            </a:pPr>
            <a:r>
              <a:rPr lang="es-ES" dirty="0" smtClean="0">
                <a:latin typeface="Comic Sans MS" panose="030F0702030302020204" pitchFamily="66" charset="0"/>
              </a:rPr>
              <a:t>Los dos requisitos para la presencia de organismos vivos sobre nuestro planeta son:</a:t>
            </a:r>
          </a:p>
          <a:p>
            <a:pPr marL="1031875" lvl="4" indent="-342900">
              <a:buFont typeface="Wingdings" panose="05000000000000000000" pitchFamily="2" charset="2"/>
              <a:buChar char="Ø"/>
            </a:pPr>
            <a:r>
              <a:rPr lang="es-ES" sz="2000" dirty="0" smtClean="0">
                <a:latin typeface="Comic Sans MS" panose="030F0702030302020204" pitchFamily="66" charset="0"/>
              </a:rPr>
              <a:t>Una fuente de energía, el Sol o energía geotérmica.</a:t>
            </a:r>
          </a:p>
          <a:p>
            <a:pPr marL="1031875" lvl="4" indent="-342900">
              <a:buFont typeface="Wingdings" panose="05000000000000000000" pitchFamily="2" charset="2"/>
              <a:buChar char="Ø"/>
            </a:pPr>
            <a:r>
              <a:rPr lang="es-ES" sz="2000" dirty="0" smtClean="0">
                <a:latin typeface="Comic Sans MS" panose="030F0702030302020204" pitchFamily="66" charset="0"/>
              </a:rPr>
              <a:t>Una temperatura que permita la presencia de agua líquida.</a:t>
            </a:r>
          </a:p>
          <a:p>
            <a:pPr marL="688975" lvl="4" indent="0">
              <a:buNone/>
            </a:pPr>
            <a:endParaRPr lang="es-ES" sz="2000" dirty="0" smtClean="0">
              <a:latin typeface="Comic Sans MS" panose="030F0702030302020204" pitchFamily="66" charset="0"/>
            </a:endParaRPr>
          </a:p>
        </p:txBody>
      </p:sp>
    </p:spTree>
    <p:extLst>
      <p:ext uri="{BB962C8B-B14F-4D97-AF65-F5344CB8AC3E}">
        <p14:creationId xmlns:p14="http://schemas.microsoft.com/office/powerpoint/2010/main" val="93119418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56</a:t>
            </a:fld>
            <a:endParaRPr lang="es-ES" dirty="0"/>
          </a:p>
        </p:txBody>
      </p:sp>
      <p:sp>
        <p:nvSpPr>
          <p:cNvPr id="4" name="3 Marcador de contenido"/>
          <p:cNvSpPr>
            <a:spLocks noGrp="1"/>
          </p:cNvSpPr>
          <p:nvPr>
            <p:ph sz="quarter" idx="13"/>
          </p:nvPr>
        </p:nvSpPr>
        <p:spPr/>
        <p:txBody>
          <a:bodyPr/>
          <a:lstStyle/>
          <a:p>
            <a:pPr marL="0" indent="0">
              <a:buNone/>
            </a:pPr>
            <a:r>
              <a:rPr lang="es-ES" dirty="0">
                <a:latin typeface="Comic Sans MS" panose="030F0702030302020204" pitchFamily="66" charset="0"/>
              </a:rPr>
              <a:t>Biomas: conjuntos de comunidades ecológicas características, relativamente uniformes, que se extienden por una extensa zona geográfica, caracterizada, entre otros factores, por presentar unas condiciones ambientales similares.</a:t>
            </a:r>
          </a:p>
          <a:p>
            <a:endParaRPr lang="es-ES" dirty="0"/>
          </a:p>
        </p:txBody>
      </p:sp>
    </p:spTree>
    <p:extLst>
      <p:ext uri="{BB962C8B-B14F-4D97-AF65-F5344CB8AC3E}">
        <p14:creationId xmlns:p14="http://schemas.microsoft.com/office/powerpoint/2010/main" val="36599930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57</a:t>
            </a:fld>
            <a:endParaRPr lang="es-ES" dirty="0"/>
          </a:p>
        </p:txBody>
      </p:sp>
      <p:sp>
        <p:nvSpPr>
          <p:cNvPr id="4" name="3 Marcador de contenido"/>
          <p:cNvSpPr>
            <a:spLocks noGrp="1"/>
          </p:cNvSpPr>
          <p:nvPr>
            <p:ph sz="quarter" idx="13"/>
          </p:nvPr>
        </p:nvSpPr>
        <p:spPr>
          <a:xfrm>
            <a:off x="274320" y="1052736"/>
            <a:ext cx="8595360" cy="5183472"/>
          </a:xfrm>
        </p:spPr>
        <p:txBody>
          <a:bodyPr/>
          <a:lstStyle/>
          <a:p>
            <a:pPr>
              <a:buFont typeface="Courier New" panose="02070309020205020404" pitchFamily="49" charset="0"/>
              <a:buChar char="o"/>
            </a:pPr>
            <a:r>
              <a:rPr lang="es-ES" altLang="es-ES" sz="2400" dirty="0">
                <a:latin typeface="Comic Sans MS" panose="030F0702030302020204" pitchFamily="66" charset="0"/>
              </a:rPr>
              <a:t>Desierto</a:t>
            </a:r>
          </a:p>
          <a:p>
            <a:pPr>
              <a:buFont typeface="Courier New" panose="02070309020205020404" pitchFamily="49" charset="0"/>
              <a:buChar char="o"/>
            </a:pPr>
            <a:r>
              <a:rPr lang="es-ES" altLang="es-ES" sz="2400" dirty="0">
                <a:latin typeface="Comic Sans MS" panose="030F0702030302020204" pitchFamily="66" charset="0"/>
              </a:rPr>
              <a:t>Bosque mediterráneo</a:t>
            </a:r>
          </a:p>
          <a:p>
            <a:pPr>
              <a:buFont typeface="Courier New" panose="02070309020205020404" pitchFamily="49" charset="0"/>
              <a:buChar char="o"/>
            </a:pPr>
            <a:r>
              <a:rPr lang="es-ES" altLang="es-ES" sz="2400" dirty="0">
                <a:latin typeface="Comic Sans MS" panose="030F0702030302020204" pitchFamily="66" charset="0"/>
              </a:rPr>
              <a:t>Pradera</a:t>
            </a:r>
          </a:p>
          <a:p>
            <a:pPr>
              <a:buFont typeface="Courier New" panose="02070309020205020404" pitchFamily="49" charset="0"/>
              <a:buChar char="o"/>
            </a:pPr>
            <a:r>
              <a:rPr lang="es-ES" altLang="es-ES" sz="2400" dirty="0">
                <a:latin typeface="Comic Sans MS" panose="030F0702030302020204" pitchFamily="66" charset="0"/>
              </a:rPr>
              <a:t>Bosque Tropical</a:t>
            </a:r>
          </a:p>
          <a:p>
            <a:pPr>
              <a:buFont typeface="Courier New" panose="02070309020205020404" pitchFamily="49" charset="0"/>
              <a:buChar char="o"/>
            </a:pPr>
            <a:r>
              <a:rPr lang="es-ES" altLang="es-ES" sz="2400" dirty="0">
                <a:latin typeface="Comic Sans MS" panose="030F0702030302020204" pitchFamily="66" charset="0"/>
              </a:rPr>
              <a:t>Bosque caducifolio</a:t>
            </a:r>
          </a:p>
          <a:p>
            <a:pPr>
              <a:buFont typeface="Courier New" panose="02070309020205020404" pitchFamily="49" charset="0"/>
              <a:buChar char="o"/>
            </a:pPr>
            <a:r>
              <a:rPr lang="es-ES" altLang="es-ES" sz="2400" dirty="0">
                <a:latin typeface="Comic Sans MS" panose="030F0702030302020204" pitchFamily="66" charset="0"/>
              </a:rPr>
              <a:t>Taiga</a:t>
            </a:r>
          </a:p>
          <a:p>
            <a:pPr>
              <a:buFont typeface="Courier New" panose="02070309020205020404" pitchFamily="49" charset="0"/>
              <a:buChar char="o"/>
            </a:pPr>
            <a:r>
              <a:rPr lang="es-ES" altLang="es-ES" sz="2400" dirty="0">
                <a:latin typeface="Comic Sans MS" panose="030F0702030302020204" pitchFamily="66" charset="0"/>
              </a:rPr>
              <a:t>Tundra</a:t>
            </a:r>
          </a:p>
          <a:p>
            <a:pPr marL="0" indent="0">
              <a:buNone/>
            </a:pPr>
            <a:endParaRPr lang="es-ES" dirty="0"/>
          </a:p>
        </p:txBody>
      </p:sp>
      <p:sp>
        <p:nvSpPr>
          <p:cNvPr id="5" name="2 Título"/>
          <p:cNvSpPr txBox="1">
            <a:spLocks/>
          </p:cNvSpPr>
          <p:nvPr/>
        </p:nvSpPr>
        <p:spPr>
          <a:xfrm>
            <a:off x="251520" y="238735"/>
            <a:ext cx="8712968"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Biomas terrestres.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3565615584"/>
      </p:ext>
    </p:extLst>
  </p:cSld>
  <p:clrMapOvr>
    <a:masterClrMapping/>
  </p:clrMapOvr>
  <p:transition spd="slow">
    <p:randomBar dir="vert"/>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58</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r>
              <a:rPr lang="es-ES" dirty="0" smtClean="0">
                <a:latin typeface="Comic Sans MS" panose="030F0702030302020204" pitchFamily="66" charset="0"/>
              </a:rPr>
              <a:t>Escasas precipitaciones; plantas xerófilas y camellos, dromedarios…</a:t>
            </a:r>
          </a:p>
          <a:p>
            <a:pPr marL="0" indent="0">
              <a:buNone/>
            </a:pPr>
            <a:endParaRPr lang="es-ES" dirty="0"/>
          </a:p>
          <a:p>
            <a:pPr marL="0" indent="0">
              <a:buNone/>
            </a:pPr>
            <a:endParaRPr lang="es-ES" dirty="0">
              <a:latin typeface="Comic Sans MS" panose="030F0702030302020204" pitchFamily="66" charset="0"/>
            </a:endParaRPr>
          </a:p>
        </p:txBody>
      </p:sp>
      <p:sp>
        <p:nvSpPr>
          <p:cNvPr id="5" name="2 Título"/>
          <p:cNvSpPr txBox="1">
            <a:spLocks/>
          </p:cNvSpPr>
          <p:nvPr/>
        </p:nvSpPr>
        <p:spPr>
          <a:xfrm>
            <a:off x="251520" y="238735"/>
            <a:ext cx="8712968"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Biomas terrestres: desierto.</a:t>
            </a:r>
            <a:endParaRPr lang="es-ES" sz="4000" dirty="0">
              <a:latin typeface="Berlin Sans FB Demi" panose="020E0802020502020306" pitchFamily="34"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580" y="1851617"/>
            <a:ext cx="7632848" cy="4843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2851246"/>
      </p:ext>
    </p:extLst>
  </p:cSld>
  <p:clrMapOvr>
    <a:masterClrMapping/>
  </p:clrMapOvr>
  <p:transition spd="slow">
    <p:pull/>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59</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r>
              <a:rPr lang="es-ES" dirty="0" smtClean="0">
                <a:latin typeface="Comic Sans MS" panose="030F0702030302020204" pitchFamily="66" charset="0"/>
              </a:rPr>
              <a:t>Lluvias escasas y temperaturas suaves en invierno y altas en verano; alcornoques, encinas; pequeños roedores, insectos…</a:t>
            </a:r>
            <a:endParaRPr lang="es-ES" dirty="0">
              <a:latin typeface="Comic Sans MS" panose="030F0702030302020204" pitchFamily="66" charset="0"/>
            </a:endParaRPr>
          </a:p>
        </p:txBody>
      </p:sp>
      <p:sp>
        <p:nvSpPr>
          <p:cNvPr id="5" name="2 Título"/>
          <p:cNvSpPr txBox="1">
            <a:spLocks/>
          </p:cNvSpPr>
          <p:nvPr/>
        </p:nvSpPr>
        <p:spPr>
          <a:xfrm>
            <a:off x="251520" y="238735"/>
            <a:ext cx="8712968" cy="720080"/>
          </a:xfrm>
          <a:prstGeom prst="rect">
            <a:avLst/>
          </a:prstGeom>
        </p:spPr>
        <p:txBody>
          <a:bodyPr>
            <a:normAutofit fontScale="900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Biomas terrestres: bosque mediterráneo.</a:t>
            </a:r>
            <a:endParaRPr lang="es-ES" sz="4000" dirty="0">
              <a:latin typeface="Berlin Sans FB Demi" panose="020E0802020502020306"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82" y="1988840"/>
            <a:ext cx="7316639" cy="4553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447425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6</a:t>
            </a:fld>
            <a:endParaRPr lang="es-ES" dirty="0"/>
          </a:p>
        </p:txBody>
      </p:sp>
      <mc:AlternateContent xmlns:mc="http://schemas.openxmlformats.org/markup-compatibility/2006" xmlns:a14="http://schemas.microsoft.com/office/drawing/2010/main">
        <mc:Choice Requires="a14">
          <p:graphicFrame>
            <p:nvGraphicFramePr>
              <p:cNvPr id="6" name="5 Marcador de contenido"/>
              <p:cNvGraphicFramePr>
                <a:graphicFrameLocks noGrp="1"/>
              </p:cNvGraphicFramePr>
              <p:nvPr>
                <p:ph sz="quarter" idx="13"/>
                <p:extLst>
                  <p:ext uri="{D42A27DB-BD31-4B8C-83A1-F6EECF244321}">
                    <p14:modId xmlns:p14="http://schemas.microsoft.com/office/powerpoint/2010/main" val="438064311"/>
                  </p:ext>
                </p:extLst>
              </p:nvPr>
            </p:nvGraphicFramePr>
            <p:xfrm>
              <a:off x="274638" y="908050"/>
              <a:ext cx="8594725" cy="5327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mc:Choice>
        <mc:Fallback xmlns="">
          <p:graphicFrame>
            <p:nvGraphicFramePr>
              <p:cNvPr id="6" name="5 Marcador de contenido"/>
              <p:cNvGraphicFramePr>
                <a:graphicFrameLocks noGrp="1"/>
              </p:cNvGraphicFramePr>
              <p:nvPr>
                <p:ph sz="quarter" idx="13"/>
                <p:extLst>
                  <p:ext uri="{D42A27DB-BD31-4B8C-83A1-F6EECF244321}">
                    <p14:modId xmlns:p14="http://schemas.microsoft.com/office/powerpoint/2010/main" val="438064311"/>
                  </p:ext>
                </p:extLst>
              </p:nvPr>
            </p:nvGraphicFramePr>
            <p:xfrm>
              <a:off x="274638" y="908050"/>
              <a:ext cx="8594725" cy="532765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mc:Fallback>
      </mc:AlternateContent>
      <p:sp>
        <p:nvSpPr>
          <p:cNvPr id="5" name="2 Título"/>
          <p:cNvSpPr>
            <a:spLocks noGrp="1"/>
          </p:cNvSpPr>
          <p:nvPr>
            <p:ph type="title"/>
          </p:nvPr>
        </p:nvSpPr>
        <p:spPr>
          <a:xfrm>
            <a:off x="251520" y="188640"/>
            <a:ext cx="8591550" cy="746721"/>
          </a:xfrm>
        </p:spPr>
        <p:txBody>
          <a:bodyPr>
            <a:normAutofit/>
          </a:bodyPr>
          <a:lstStyle/>
          <a:p>
            <a:pPr algn="ctr"/>
            <a:r>
              <a:rPr lang="es-ES" sz="4000" dirty="0" smtClean="0">
                <a:latin typeface="Berlin Sans FB Demi" panose="020E0802020502020306" pitchFamily="34" charset="0"/>
              </a:rPr>
              <a:t>Producción primaria: productividad</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3199312134"/>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60</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r>
              <a:rPr lang="es-ES" dirty="0" smtClean="0">
                <a:latin typeface="Comic Sans MS" panose="030F0702030302020204" pitchFamily="66" charset="0"/>
              </a:rPr>
              <a:t>Pluviosidad media con estación seca; gramíneas y otras herbáceas; bisonte, liebres…</a:t>
            </a:r>
          </a:p>
          <a:p>
            <a:pPr marL="0" indent="0">
              <a:buNone/>
            </a:pPr>
            <a:endParaRPr lang="es-ES" dirty="0">
              <a:latin typeface="Comic Sans MS" panose="030F0702030302020204" pitchFamily="66" charset="0"/>
            </a:endParaRPr>
          </a:p>
        </p:txBody>
      </p:sp>
      <p:sp>
        <p:nvSpPr>
          <p:cNvPr id="5" name="2 Título"/>
          <p:cNvSpPr txBox="1">
            <a:spLocks/>
          </p:cNvSpPr>
          <p:nvPr/>
        </p:nvSpPr>
        <p:spPr>
          <a:xfrm>
            <a:off x="251520" y="238735"/>
            <a:ext cx="8712968"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Biomas terrestres: pradera.</a:t>
            </a:r>
            <a:endParaRPr lang="es-ES" sz="4000" dirty="0">
              <a:latin typeface="Berlin Sans FB Demi" panose="020E0802020502020306"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988840"/>
            <a:ext cx="7613919" cy="43924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1394080"/>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61</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r>
              <a:rPr lang="es-ES" dirty="0" smtClean="0">
                <a:latin typeface="Comic Sans MS" panose="030F0702030302020204" pitchFamily="66" charset="0"/>
              </a:rPr>
              <a:t>Regiones tropicales de gran pluviosidad y temperatura elevada; árboles perennifolios y heliófilos, hierbas, arbustos…; tucanes, marsupiales, anaconda…</a:t>
            </a:r>
          </a:p>
          <a:p>
            <a:pPr marL="0" indent="0">
              <a:buNone/>
            </a:pPr>
            <a:endParaRPr lang="es-ES" dirty="0"/>
          </a:p>
          <a:p>
            <a:pPr marL="0" indent="0">
              <a:buNone/>
            </a:pPr>
            <a:endParaRPr lang="es-ES" dirty="0">
              <a:latin typeface="Comic Sans MS" panose="030F0702030302020204" pitchFamily="66" charset="0"/>
            </a:endParaRPr>
          </a:p>
        </p:txBody>
      </p:sp>
      <p:sp>
        <p:nvSpPr>
          <p:cNvPr id="5" name="2 Título"/>
          <p:cNvSpPr txBox="1">
            <a:spLocks/>
          </p:cNvSpPr>
          <p:nvPr/>
        </p:nvSpPr>
        <p:spPr>
          <a:xfrm>
            <a:off x="251520" y="238735"/>
            <a:ext cx="8712968" cy="720080"/>
          </a:xfrm>
          <a:prstGeom prst="rect">
            <a:avLst/>
          </a:prstGeom>
        </p:spPr>
        <p:txBody>
          <a:bodyPr>
            <a:normAutofit fontScale="82500" lnSpcReduction="100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Biomas terrestres: bosque tropical o </a:t>
            </a:r>
            <a:r>
              <a:rPr lang="es-ES" sz="4000" dirty="0" err="1" smtClean="0"/>
              <a:t>pluvisilva</a:t>
            </a:r>
            <a:r>
              <a:rPr lang="es-ES" sz="4000" dirty="0" smtClean="0"/>
              <a:t>.</a:t>
            </a:r>
            <a:endParaRPr lang="es-ES" sz="4000" dirty="0">
              <a:latin typeface="Berlin Sans FB Demi" panose="020E0802020502020306" pitchFamily="34"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486024"/>
            <a:ext cx="7560839" cy="38232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9448789"/>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62</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r>
              <a:rPr lang="es-ES" dirty="0" smtClean="0">
                <a:latin typeface="Comic Sans MS" panose="030F0702030302020204" pitchFamily="66" charset="0"/>
              </a:rPr>
              <a:t>Zonas templadas con precipitación moderada y repartida; bosques de hayas, robles y castaños; zorro, oso, ardilla…</a:t>
            </a:r>
            <a:endParaRPr lang="es-ES" dirty="0">
              <a:latin typeface="Comic Sans MS" panose="030F0702030302020204" pitchFamily="66" charset="0"/>
            </a:endParaRPr>
          </a:p>
        </p:txBody>
      </p:sp>
      <p:sp>
        <p:nvSpPr>
          <p:cNvPr id="5" name="2 Título"/>
          <p:cNvSpPr txBox="1">
            <a:spLocks/>
          </p:cNvSpPr>
          <p:nvPr/>
        </p:nvSpPr>
        <p:spPr>
          <a:xfrm>
            <a:off x="251520" y="238735"/>
            <a:ext cx="8712968"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Biomas terrestres: bosque caducifolio.</a:t>
            </a:r>
            <a:endParaRPr lang="es-ES" sz="4000" dirty="0">
              <a:latin typeface="Berlin Sans FB Demi" panose="020E0802020502020306" pitchFamily="34" charset="0"/>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9445" y="1918778"/>
            <a:ext cx="7829943" cy="4462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6741533"/>
      </p:ext>
    </p:extLst>
  </p:cSld>
  <p:clrMapOvr>
    <a:masterClrMapping/>
  </p:clrMapOvr>
  <p:transition spd="slow">
    <p:wheel spokes="1"/>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63</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r>
              <a:rPr lang="es-ES" dirty="0" smtClean="0">
                <a:latin typeface="Comic Sans MS" panose="030F0702030302020204" pitchFamily="66" charset="0"/>
              </a:rPr>
              <a:t>Temperaturas medias bajas y escasas precipitaciones; coníferas; liebre ártica, tigre siberiano, lince y lobo.</a:t>
            </a:r>
            <a:endParaRPr lang="es-ES" dirty="0">
              <a:latin typeface="Comic Sans MS" panose="030F0702030302020204" pitchFamily="66" charset="0"/>
            </a:endParaRPr>
          </a:p>
        </p:txBody>
      </p:sp>
      <p:sp>
        <p:nvSpPr>
          <p:cNvPr id="5" name="2 Título"/>
          <p:cNvSpPr txBox="1">
            <a:spLocks/>
          </p:cNvSpPr>
          <p:nvPr/>
        </p:nvSpPr>
        <p:spPr>
          <a:xfrm>
            <a:off x="251520" y="238735"/>
            <a:ext cx="8712968"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Biomas terrestres: taiga.</a:t>
            </a:r>
            <a:endParaRPr lang="es-ES" sz="4000" dirty="0">
              <a:latin typeface="Berlin Sans FB Demi" panose="020E0802020502020306" pitchFamily="34"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5090" y="1988839"/>
            <a:ext cx="8525827" cy="4392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59156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64</a:t>
            </a:fld>
            <a:endParaRPr lang="es-ES" dirty="0"/>
          </a:p>
        </p:txBody>
      </p:sp>
      <p:sp>
        <p:nvSpPr>
          <p:cNvPr id="4" name="3 Marcador de contenido"/>
          <p:cNvSpPr>
            <a:spLocks noGrp="1"/>
          </p:cNvSpPr>
          <p:nvPr>
            <p:ph sz="quarter" idx="13"/>
          </p:nvPr>
        </p:nvSpPr>
        <p:spPr>
          <a:xfrm>
            <a:off x="274320" y="958815"/>
            <a:ext cx="8595360" cy="5277393"/>
          </a:xfrm>
        </p:spPr>
        <p:txBody>
          <a:bodyPr/>
          <a:lstStyle/>
          <a:p>
            <a:pPr marL="0" indent="0">
              <a:buNone/>
            </a:pPr>
            <a:r>
              <a:rPr lang="es-ES" dirty="0" smtClean="0">
                <a:latin typeface="Comic Sans MS" panose="030F0702030302020204" pitchFamily="66" charset="0"/>
              </a:rPr>
              <a:t>Temperaturas medias bajas, precipitaciones escasas, suelo helado casi todo el año; juncos, musgos y líquenes; reno, oso polar…</a:t>
            </a:r>
            <a:endParaRPr lang="es-ES" dirty="0">
              <a:latin typeface="Comic Sans MS" panose="030F0702030302020204" pitchFamily="66" charset="0"/>
            </a:endParaRPr>
          </a:p>
        </p:txBody>
      </p:sp>
      <p:sp>
        <p:nvSpPr>
          <p:cNvPr id="5" name="2 Título"/>
          <p:cNvSpPr txBox="1">
            <a:spLocks/>
          </p:cNvSpPr>
          <p:nvPr/>
        </p:nvSpPr>
        <p:spPr>
          <a:xfrm>
            <a:off x="251520" y="238735"/>
            <a:ext cx="8712968"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Biomas terrestres: tundra.</a:t>
            </a:r>
            <a:endParaRPr lang="es-ES" sz="4000" dirty="0">
              <a:latin typeface="Berlin Sans FB Demi" panose="020E0802020502020306" pitchFamily="34"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895" y="2204864"/>
            <a:ext cx="7384218" cy="4248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05853488"/>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65</a:t>
            </a:fld>
            <a:endParaRPr lang="es-ES" dirty="0"/>
          </a:p>
        </p:txBody>
      </p:sp>
      <p:sp>
        <p:nvSpPr>
          <p:cNvPr id="4" name="3 Marcador de contenido"/>
          <p:cNvSpPr>
            <a:spLocks noGrp="1"/>
          </p:cNvSpPr>
          <p:nvPr>
            <p:ph sz="quarter" idx="13"/>
          </p:nvPr>
        </p:nvSpPr>
        <p:spPr>
          <a:xfrm>
            <a:off x="251520" y="1196752"/>
            <a:ext cx="8595360" cy="5277393"/>
          </a:xfrm>
        </p:spPr>
        <p:txBody>
          <a:bodyPr/>
          <a:lstStyle/>
          <a:p>
            <a:pPr marL="0" indent="0">
              <a:buNone/>
            </a:pPr>
            <a:r>
              <a:rPr lang="es-ES" dirty="0" smtClean="0">
                <a:latin typeface="Comic Sans MS" panose="030F0702030302020204" pitchFamily="66" charset="0"/>
              </a:rPr>
              <a:t>En el medio acuático se diferencian el ambiente marino y el de agua dulce, pero en todos ellos aparece una serie de organismos que se diferencian en cuatro comunidades:</a:t>
            </a:r>
          </a:p>
          <a:p>
            <a:pPr marL="0" indent="0">
              <a:buNone/>
            </a:pPr>
            <a:endParaRPr lang="es-ES" sz="1000" dirty="0" smtClean="0">
              <a:latin typeface="Comic Sans MS" panose="030F0702030302020204" pitchFamily="66" charset="0"/>
            </a:endParaRPr>
          </a:p>
          <a:p>
            <a:pPr marL="515938" lvl="1" indent="-342900">
              <a:buFont typeface="Wingdings" panose="05000000000000000000" pitchFamily="2" charset="2"/>
              <a:buChar char="v"/>
            </a:pPr>
            <a:r>
              <a:rPr lang="es-ES" dirty="0" smtClean="0">
                <a:effectLst>
                  <a:outerShdw blurRad="38100" dist="38100" dir="2700000" algn="tl">
                    <a:srgbClr val="000000">
                      <a:alpha val="43137"/>
                    </a:srgbClr>
                  </a:outerShdw>
                </a:effectLst>
                <a:latin typeface="Comic Sans MS" panose="030F0702030302020204" pitchFamily="66" charset="0"/>
              </a:rPr>
              <a:t>Bentos</a:t>
            </a:r>
            <a:r>
              <a:rPr lang="es-ES" dirty="0" smtClean="0">
                <a:latin typeface="Comic Sans MS" panose="030F0702030302020204" pitchFamily="66" charset="0"/>
              </a:rPr>
              <a:t>: comunidad acuática formada por los animales y plantas que viven fijos sobre los fondos marinos o aguas continentales.</a:t>
            </a:r>
          </a:p>
          <a:p>
            <a:pPr marL="515938" lvl="1" indent="-342900">
              <a:buFont typeface="Wingdings" panose="05000000000000000000" pitchFamily="2" charset="2"/>
              <a:buChar char="v"/>
            </a:pPr>
            <a:r>
              <a:rPr lang="es-ES" dirty="0" smtClean="0">
                <a:effectLst>
                  <a:outerShdw blurRad="38100" dist="38100" dir="2700000" algn="tl">
                    <a:srgbClr val="000000">
                      <a:alpha val="43137"/>
                    </a:srgbClr>
                  </a:outerShdw>
                </a:effectLst>
                <a:latin typeface="Comic Sans MS" panose="030F0702030302020204" pitchFamily="66" charset="0"/>
              </a:rPr>
              <a:t>Plancton</a:t>
            </a:r>
            <a:r>
              <a:rPr lang="es-ES" dirty="0">
                <a:latin typeface="Comic Sans MS" panose="030F0702030302020204" pitchFamily="66" charset="0"/>
              </a:rPr>
              <a:t>: comunidad acuática formada por animales </a:t>
            </a:r>
            <a:r>
              <a:rPr lang="es-ES" dirty="0" smtClean="0">
                <a:latin typeface="Comic Sans MS" panose="030F0702030302020204" pitchFamily="66" charset="0"/>
              </a:rPr>
              <a:t>vegetales o bacterias que viven en suspensión en las aguas naturales.</a:t>
            </a:r>
          </a:p>
          <a:p>
            <a:pPr marL="515938" lvl="1" indent="-342900">
              <a:buFont typeface="Wingdings" panose="05000000000000000000" pitchFamily="2" charset="2"/>
              <a:buChar char="v"/>
            </a:pPr>
            <a:r>
              <a:rPr lang="es-ES" dirty="0" smtClean="0">
                <a:effectLst>
                  <a:outerShdw blurRad="38100" dist="38100" dir="2700000" algn="tl">
                    <a:srgbClr val="000000">
                      <a:alpha val="43137"/>
                    </a:srgbClr>
                  </a:outerShdw>
                </a:effectLst>
                <a:latin typeface="Comic Sans MS" panose="030F0702030302020204" pitchFamily="66" charset="0"/>
              </a:rPr>
              <a:t>Necton</a:t>
            </a:r>
            <a:r>
              <a:rPr lang="es-ES" dirty="0" smtClean="0">
                <a:latin typeface="Comic Sans MS" panose="030F0702030302020204" pitchFamily="66" charset="0"/>
              </a:rPr>
              <a:t>: </a:t>
            </a:r>
            <a:r>
              <a:rPr lang="es-ES" dirty="0">
                <a:latin typeface="Comic Sans MS" panose="030F0702030302020204" pitchFamily="66" charset="0"/>
              </a:rPr>
              <a:t>comunidad acuática formada por </a:t>
            </a:r>
            <a:r>
              <a:rPr lang="es-ES" dirty="0" smtClean="0">
                <a:latin typeface="Comic Sans MS" panose="030F0702030302020204" pitchFamily="66" charset="0"/>
              </a:rPr>
              <a:t>seres vivos que nadan y se desplazan libremente.</a:t>
            </a:r>
          </a:p>
          <a:p>
            <a:pPr marL="515938" lvl="1" indent="-342900">
              <a:buFont typeface="Wingdings" panose="05000000000000000000" pitchFamily="2" charset="2"/>
              <a:buChar char="v"/>
            </a:pPr>
            <a:r>
              <a:rPr lang="es-ES" dirty="0" err="1" smtClean="0">
                <a:effectLst>
                  <a:outerShdw blurRad="38100" dist="38100" dir="2700000" algn="tl">
                    <a:srgbClr val="000000">
                      <a:alpha val="43137"/>
                    </a:srgbClr>
                  </a:outerShdw>
                </a:effectLst>
                <a:latin typeface="Comic Sans MS" panose="030F0702030302020204" pitchFamily="66" charset="0"/>
              </a:rPr>
              <a:t>Neuston</a:t>
            </a:r>
            <a:r>
              <a:rPr lang="es-ES" dirty="0" smtClean="0">
                <a:latin typeface="Comic Sans MS" panose="030F0702030302020204" pitchFamily="66" charset="0"/>
              </a:rPr>
              <a:t>: conjuntos de seres vivos que viven en la </a:t>
            </a:r>
            <a:r>
              <a:rPr lang="es-ES" dirty="0" err="1" smtClean="0">
                <a:latin typeface="Comic Sans MS" panose="030F0702030302020204" pitchFamily="66" charset="0"/>
              </a:rPr>
              <a:t>interfase</a:t>
            </a:r>
            <a:r>
              <a:rPr lang="es-ES" dirty="0" smtClean="0">
                <a:latin typeface="Comic Sans MS" panose="030F0702030302020204" pitchFamily="66" charset="0"/>
              </a:rPr>
              <a:t> agua-aire.</a:t>
            </a:r>
            <a:endParaRPr lang="es-ES" dirty="0">
              <a:latin typeface="Comic Sans MS" panose="030F0702030302020204" pitchFamily="66" charset="0"/>
            </a:endParaRPr>
          </a:p>
        </p:txBody>
      </p:sp>
      <p:sp>
        <p:nvSpPr>
          <p:cNvPr id="5" name="2 Título"/>
          <p:cNvSpPr txBox="1">
            <a:spLocks/>
          </p:cNvSpPr>
          <p:nvPr/>
        </p:nvSpPr>
        <p:spPr>
          <a:xfrm>
            <a:off x="251520" y="238735"/>
            <a:ext cx="8712968" cy="720080"/>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Biomas acuáticos.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3579738265"/>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66</a:t>
            </a:fld>
            <a:endParaRPr lang="es-ES" dirty="0"/>
          </a:p>
        </p:txBody>
      </p:sp>
      <p:sp>
        <p:nvSpPr>
          <p:cNvPr id="4" name="3 Marcador de contenido"/>
          <p:cNvSpPr>
            <a:spLocks noGrp="1"/>
          </p:cNvSpPr>
          <p:nvPr>
            <p:ph sz="quarter" idx="13"/>
          </p:nvPr>
        </p:nvSpPr>
        <p:spPr>
          <a:xfrm>
            <a:off x="350872" y="958815"/>
            <a:ext cx="8595360" cy="5277393"/>
          </a:xfrm>
        </p:spPr>
        <p:txBody>
          <a:bodyPr/>
          <a:lstStyle/>
          <a:p>
            <a:pPr marL="0" indent="0">
              <a:buNone/>
            </a:pPr>
            <a:r>
              <a:rPr lang="es-ES" dirty="0" smtClean="0">
                <a:latin typeface="Comic Sans MS" panose="030F0702030302020204" pitchFamily="66" charset="0"/>
              </a:rPr>
              <a:t>Formados por aguas continentales, donde se distinguen:</a:t>
            </a:r>
          </a:p>
          <a:p>
            <a:pPr marL="342900" indent="-342900">
              <a:buFont typeface="Wingdings" panose="05000000000000000000" pitchFamily="2" charset="2"/>
              <a:buChar char="v"/>
            </a:pPr>
            <a:r>
              <a:rPr lang="es-ES" dirty="0" smtClean="0">
                <a:effectLst>
                  <a:outerShdw blurRad="38100" dist="38100" dir="2700000" algn="tl">
                    <a:srgbClr val="000000">
                      <a:alpha val="43137"/>
                    </a:srgbClr>
                  </a:outerShdw>
                </a:effectLst>
                <a:latin typeface="Comic Sans MS" panose="030F0702030302020204" pitchFamily="66" charset="0"/>
              </a:rPr>
              <a:t>Ambientes </a:t>
            </a:r>
            <a:r>
              <a:rPr lang="es-ES" dirty="0" err="1" smtClean="0">
                <a:effectLst>
                  <a:outerShdw blurRad="38100" dist="38100" dir="2700000" algn="tl">
                    <a:srgbClr val="000000">
                      <a:alpha val="43137"/>
                    </a:srgbClr>
                  </a:outerShdw>
                </a:effectLst>
                <a:latin typeface="Comic Sans MS" panose="030F0702030302020204" pitchFamily="66" charset="0"/>
              </a:rPr>
              <a:t>lóticos</a:t>
            </a:r>
            <a:r>
              <a:rPr lang="es-ES" dirty="0" smtClean="0">
                <a:latin typeface="Comic Sans MS" panose="030F0702030302020204" pitchFamily="66" charset="0"/>
              </a:rPr>
              <a:t>: son ecosistemas de aguas corrientes; por tanto con un considerable intercambio con la tierra y oxígeno abundante.</a:t>
            </a:r>
          </a:p>
          <a:p>
            <a:pPr marL="0" indent="0">
              <a:buNone/>
            </a:pPr>
            <a:endParaRPr lang="es-ES" sz="500" dirty="0" smtClean="0">
              <a:latin typeface="Comic Sans MS" panose="030F0702030302020204" pitchFamily="66" charset="0"/>
            </a:endParaRPr>
          </a:p>
          <a:p>
            <a:pPr>
              <a:lnSpc>
                <a:spcPct val="90000"/>
              </a:lnSpc>
              <a:buFont typeface="Wingdings" panose="05000000000000000000" pitchFamily="2" charset="2"/>
              <a:buChar char="v"/>
            </a:pPr>
            <a:r>
              <a:rPr lang="es-ES" altLang="es-ES" dirty="0" smtClean="0">
                <a:effectLst>
                  <a:outerShdw blurRad="38100" dist="38100" dir="2700000" algn="tl">
                    <a:srgbClr val="000000">
                      <a:alpha val="43137"/>
                    </a:srgbClr>
                  </a:outerShdw>
                </a:effectLst>
                <a:latin typeface="Comic Sans MS" panose="030F0702030302020204" pitchFamily="66" charset="0"/>
              </a:rPr>
              <a:t>Ambientes </a:t>
            </a:r>
            <a:r>
              <a:rPr lang="es-ES" altLang="es-ES" dirty="0" err="1">
                <a:effectLst>
                  <a:outerShdw blurRad="38100" dist="38100" dir="2700000" algn="tl">
                    <a:srgbClr val="000000">
                      <a:alpha val="43137"/>
                    </a:srgbClr>
                  </a:outerShdw>
                </a:effectLst>
                <a:latin typeface="Comic Sans MS" panose="030F0702030302020204" pitchFamily="66" charset="0"/>
              </a:rPr>
              <a:t>l</a:t>
            </a:r>
            <a:r>
              <a:rPr lang="es-ES" altLang="es-ES" dirty="0" err="1" smtClean="0">
                <a:effectLst>
                  <a:outerShdw blurRad="38100" dist="38100" dir="2700000" algn="tl">
                    <a:srgbClr val="000000">
                      <a:alpha val="43137"/>
                    </a:srgbClr>
                  </a:outerShdw>
                </a:effectLst>
                <a:latin typeface="Comic Sans MS" panose="030F0702030302020204" pitchFamily="66" charset="0"/>
              </a:rPr>
              <a:t>énticos</a:t>
            </a:r>
            <a:r>
              <a:rPr lang="es-ES" altLang="es-ES" dirty="0">
                <a:latin typeface="Comic Sans MS" panose="030F0702030302020204" pitchFamily="66" charset="0"/>
              </a:rPr>
              <a:t>: típicos de lagos y aguas </a:t>
            </a:r>
            <a:r>
              <a:rPr lang="es-ES" altLang="es-ES" dirty="0" smtClean="0">
                <a:latin typeface="Comic Sans MS" panose="030F0702030302020204" pitchFamily="66" charset="0"/>
              </a:rPr>
              <a:t>quietas. Se distinguen tres zonas:</a:t>
            </a:r>
            <a:endParaRPr lang="es-ES" altLang="es-ES" dirty="0">
              <a:latin typeface="Comic Sans MS" panose="030F0702030302020204" pitchFamily="66" charset="0"/>
            </a:endParaRPr>
          </a:p>
          <a:p>
            <a:pPr lvl="2">
              <a:lnSpc>
                <a:spcPct val="90000"/>
              </a:lnSpc>
            </a:pPr>
            <a:r>
              <a:rPr lang="es-ES" altLang="es-ES" sz="2000" u="sng" dirty="0">
                <a:latin typeface="Comic Sans MS" panose="030F0702030302020204" pitchFamily="66" charset="0"/>
              </a:rPr>
              <a:t>Zona litoral</a:t>
            </a:r>
            <a:r>
              <a:rPr lang="es-ES" altLang="es-ES" sz="2000" dirty="0">
                <a:latin typeface="Comic Sans MS" panose="030F0702030302020204" pitchFamily="66" charset="0"/>
              </a:rPr>
              <a:t>: aguas </a:t>
            </a:r>
            <a:r>
              <a:rPr lang="es-ES" altLang="es-ES" sz="2000" dirty="0" smtClean="0">
                <a:latin typeface="Comic Sans MS" panose="030F0702030302020204" pitchFamily="66" charset="0"/>
              </a:rPr>
              <a:t>someras que albergan una gran variedad de especies.</a:t>
            </a:r>
            <a:endParaRPr lang="es-ES" altLang="es-ES" sz="2000" dirty="0">
              <a:latin typeface="Comic Sans MS" panose="030F0702030302020204" pitchFamily="66" charset="0"/>
            </a:endParaRPr>
          </a:p>
          <a:p>
            <a:pPr lvl="2">
              <a:lnSpc>
                <a:spcPct val="90000"/>
              </a:lnSpc>
            </a:pPr>
            <a:r>
              <a:rPr lang="es-ES" altLang="es-ES" sz="2000" u="sng" dirty="0">
                <a:latin typeface="Comic Sans MS" panose="030F0702030302020204" pitchFamily="66" charset="0"/>
              </a:rPr>
              <a:t>Zona </a:t>
            </a:r>
            <a:r>
              <a:rPr lang="es-ES" altLang="es-ES" sz="2000" u="sng" dirty="0" err="1" smtClean="0">
                <a:latin typeface="Comic Sans MS" panose="030F0702030302020204" pitchFamily="66" charset="0"/>
              </a:rPr>
              <a:t>limnética</a:t>
            </a:r>
            <a:r>
              <a:rPr lang="es-ES" altLang="es-ES" sz="2000" dirty="0" smtClean="0">
                <a:latin typeface="Comic Sans MS" panose="030F0702030302020204" pitchFamily="66" charset="0"/>
              </a:rPr>
              <a:t>: aguas </a:t>
            </a:r>
            <a:r>
              <a:rPr lang="es-ES" altLang="es-ES" sz="2000" dirty="0">
                <a:latin typeface="Comic Sans MS" panose="030F0702030302020204" pitchFamily="66" charset="0"/>
              </a:rPr>
              <a:t>superficiales alejadas del </a:t>
            </a:r>
            <a:r>
              <a:rPr lang="es-ES" altLang="es-ES" sz="2000" dirty="0" smtClean="0">
                <a:latin typeface="Comic Sans MS" panose="030F0702030302020204" pitchFamily="66" charset="0"/>
              </a:rPr>
              <a:t>borde donde aparecen crustáceos, diatomeas…</a:t>
            </a:r>
            <a:endParaRPr lang="es-ES" altLang="es-ES" sz="2000" dirty="0">
              <a:latin typeface="Comic Sans MS" panose="030F0702030302020204" pitchFamily="66" charset="0"/>
            </a:endParaRPr>
          </a:p>
          <a:p>
            <a:pPr lvl="2">
              <a:lnSpc>
                <a:spcPct val="90000"/>
              </a:lnSpc>
            </a:pPr>
            <a:r>
              <a:rPr lang="es-ES" altLang="es-ES" sz="2000" u="sng" dirty="0">
                <a:latin typeface="Comic Sans MS" panose="030F0702030302020204" pitchFamily="66" charset="0"/>
              </a:rPr>
              <a:t>Zona profunda</a:t>
            </a:r>
            <a:r>
              <a:rPr lang="es-ES" altLang="es-ES" sz="2000" dirty="0">
                <a:latin typeface="Comic Sans MS" panose="030F0702030302020204" pitchFamily="66" charset="0"/>
              </a:rPr>
              <a:t>: </a:t>
            </a:r>
            <a:r>
              <a:rPr lang="es-ES" altLang="es-ES" sz="2000" dirty="0" smtClean="0">
                <a:latin typeface="Comic Sans MS" panose="030F0702030302020204" pitchFamily="66" charset="0"/>
              </a:rPr>
              <a:t>caracterizada por la </a:t>
            </a:r>
            <a:r>
              <a:rPr lang="es-ES" altLang="es-ES" sz="2000" dirty="0">
                <a:latin typeface="Comic Sans MS" panose="030F0702030302020204" pitchFamily="66" charset="0"/>
              </a:rPr>
              <a:t>poca luz y baja concentración de oxígeno.</a:t>
            </a:r>
          </a:p>
          <a:p>
            <a:pPr marL="342900" indent="-342900">
              <a:buFont typeface="Wingdings" panose="05000000000000000000" pitchFamily="2" charset="2"/>
              <a:buChar char="v"/>
            </a:pPr>
            <a:endParaRPr lang="es-ES" dirty="0">
              <a:latin typeface="Comic Sans MS" panose="030F0702030302020204" pitchFamily="66" charset="0"/>
            </a:endParaRPr>
          </a:p>
        </p:txBody>
      </p:sp>
      <p:sp>
        <p:nvSpPr>
          <p:cNvPr id="5" name="2 Título"/>
          <p:cNvSpPr txBox="1">
            <a:spLocks/>
          </p:cNvSpPr>
          <p:nvPr/>
        </p:nvSpPr>
        <p:spPr>
          <a:xfrm>
            <a:off x="251520" y="238735"/>
            <a:ext cx="8712968" cy="720080"/>
          </a:xfrm>
          <a:prstGeom prst="rect">
            <a:avLst/>
          </a:prstGeom>
        </p:spPr>
        <p:txBody>
          <a:bodyPr>
            <a:normAutofit fontScale="82500" lnSpcReduction="100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4000" dirty="0" smtClean="0"/>
              <a:t>Biomas acuáticos: ecosistemas dulceacuícolas.</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3244881625"/>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67</a:t>
            </a:fld>
            <a:endParaRPr lang="es-ES" dirty="0"/>
          </a:p>
        </p:txBody>
      </p:sp>
      <p:sp>
        <p:nvSpPr>
          <p:cNvPr id="4" name="3 Marcador de contenido"/>
          <p:cNvSpPr>
            <a:spLocks noGrp="1"/>
          </p:cNvSpPr>
          <p:nvPr>
            <p:ph sz="quarter" idx="13"/>
          </p:nvPr>
        </p:nvSpPr>
        <p:spPr>
          <a:xfrm>
            <a:off x="274320" y="764704"/>
            <a:ext cx="8595360" cy="5471504"/>
          </a:xfrm>
        </p:spPr>
        <p:txBody>
          <a:bodyPr/>
          <a:lstStyle/>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Los </a:t>
            </a:r>
            <a:r>
              <a:rPr lang="es-ES" dirty="0" smtClean="0">
                <a:effectLst>
                  <a:outerShdw blurRad="38100" dist="38100" dir="2700000" algn="tl">
                    <a:srgbClr val="000000">
                      <a:alpha val="43137"/>
                    </a:srgbClr>
                  </a:outerShdw>
                </a:effectLst>
                <a:latin typeface="Comic Sans MS" panose="030F0702030302020204" pitchFamily="66" charset="0"/>
              </a:rPr>
              <a:t>estuarios</a:t>
            </a:r>
            <a:r>
              <a:rPr lang="es-ES" dirty="0" smtClean="0">
                <a:latin typeface="Comic Sans MS" panose="030F0702030302020204" pitchFamily="66" charset="0"/>
              </a:rPr>
              <a:t> y </a:t>
            </a:r>
            <a:r>
              <a:rPr lang="es-ES" dirty="0" smtClean="0">
                <a:effectLst>
                  <a:outerShdw blurRad="38100" dist="38100" dir="2700000" algn="tl">
                    <a:srgbClr val="000000">
                      <a:alpha val="43137"/>
                    </a:srgbClr>
                  </a:outerShdw>
                </a:effectLst>
                <a:latin typeface="Comic Sans MS" panose="030F0702030302020204" pitchFamily="66" charset="0"/>
              </a:rPr>
              <a:t>marismas</a:t>
            </a:r>
            <a:r>
              <a:rPr lang="es-ES" dirty="0" smtClean="0">
                <a:latin typeface="Comic Sans MS" panose="030F0702030302020204" pitchFamily="66" charset="0"/>
              </a:rPr>
              <a:t> son zonas donde el agua del mar se mezcla con el agua dulce proveniente de los continentes, provocando grandes variaciones de salinidad. Las especies son pocas pero adaptadas a estos cambios.</a:t>
            </a:r>
          </a:p>
          <a:p>
            <a:pPr marL="0" indent="0">
              <a:buNone/>
            </a:pPr>
            <a:endParaRPr lang="es-ES" dirty="0" smtClean="0">
              <a:latin typeface="Comic Sans MS" panose="030F0702030302020204" pitchFamily="66" charset="0"/>
            </a:endParaRPr>
          </a:p>
          <a:p>
            <a:pPr marL="0" indent="0">
              <a:buNone/>
            </a:pPr>
            <a:r>
              <a:rPr lang="es-ES" dirty="0" smtClean="0">
                <a:latin typeface="Comic Sans MS" panose="030F0702030302020204" pitchFamily="66" charset="0"/>
              </a:rPr>
              <a:t>Los </a:t>
            </a:r>
            <a:r>
              <a:rPr lang="es-ES" dirty="0" smtClean="0">
                <a:effectLst>
                  <a:outerShdw blurRad="38100" dist="38100" dir="2700000" algn="tl">
                    <a:srgbClr val="000000">
                      <a:alpha val="43137"/>
                    </a:srgbClr>
                  </a:outerShdw>
                </a:effectLst>
                <a:latin typeface="Comic Sans MS" panose="030F0702030302020204" pitchFamily="66" charset="0"/>
              </a:rPr>
              <a:t>mares</a:t>
            </a:r>
            <a:r>
              <a:rPr lang="es-ES" dirty="0" smtClean="0">
                <a:latin typeface="Comic Sans MS" panose="030F0702030302020204" pitchFamily="66" charset="0"/>
              </a:rPr>
              <a:t> y </a:t>
            </a:r>
            <a:r>
              <a:rPr lang="es-ES" dirty="0" smtClean="0">
                <a:effectLst>
                  <a:outerShdw blurRad="38100" dist="38100" dir="2700000" algn="tl">
                    <a:srgbClr val="000000">
                      <a:alpha val="43137"/>
                    </a:srgbClr>
                  </a:outerShdw>
                </a:effectLst>
                <a:latin typeface="Comic Sans MS" panose="030F0702030302020204" pitchFamily="66" charset="0"/>
              </a:rPr>
              <a:t>océanos</a:t>
            </a:r>
            <a:r>
              <a:rPr lang="es-ES" dirty="0" smtClean="0">
                <a:latin typeface="Comic Sans MS" panose="030F0702030302020204" pitchFamily="66" charset="0"/>
              </a:rPr>
              <a:t> presentan una gran variedad de ambientes, caracterizados por los diferentes factores del medio: luz, temperatura y presión.</a:t>
            </a:r>
            <a:endParaRPr lang="es-ES" dirty="0">
              <a:latin typeface="Comic Sans MS" panose="030F0702030302020204" pitchFamily="66" charset="0"/>
            </a:endParaRPr>
          </a:p>
        </p:txBody>
      </p:sp>
      <p:sp>
        <p:nvSpPr>
          <p:cNvPr id="5" name="2 Título"/>
          <p:cNvSpPr txBox="1">
            <a:spLocks/>
          </p:cNvSpPr>
          <p:nvPr/>
        </p:nvSpPr>
        <p:spPr>
          <a:xfrm>
            <a:off x="251520" y="238734"/>
            <a:ext cx="8712968" cy="814001"/>
          </a:xfrm>
          <a:prstGeom prst="rect">
            <a:avLst/>
          </a:prstGeom>
        </p:spPr>
        <p:txBody>
          <a:bodyPr>
            <a:normAutofit fontScale="97500"/>
          </a:bodyPr>
          <a:lst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a:lstStyle>
          <a:p>
            <a:pPr algn="ctr"/>
            <a:r>
              <a:rPr lang="es-ES" sz="2900" dirty="0" smtClean="0"/>
              <a:t>Biomas acuáticos: ecosistemas de </a:t>
            </a:r>
            <a:r>
              <a:rPr lang="es-ES" sz="2900" dirty="0" err="1" smtClean="0"/>
              <a:t>interfase</a:t>
            </a:r>
            <a:r>
              <a:rPr lang="es-ES" sz="2900" dirty="0" smtClean="0"/>
              <a:t> y marinos.</a:t>
            </a:r>
            <a:endParaRPr lang="es-ES" sz="2900" dirty="0">
              <a:latin typeface="Berlin Sans FB Demi" panose="020E0802020502020306" pitchFamily="34" charset="0"/>
            </a:endParaRPr>
          </a:p>
        </p:txBody>
      </p:sp>
    </p:spTree>
    <p:extLst>
      <p:ext uri="{BB962C8B-B14F-4D97-AF65-F5344CB8AC3E}">
        <p14:creationId xmlns:p14="http://schemas.microsoft.com/office/powerpoint/2010/main" val="32022505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7</a:t>
            </a:fld>
            <a:endParaRPr lang="es-ES" dirty="0"/>
          </a:p>
        </p:txBody>
      </p:sp>
      <p:sp>
        <p:nvSpPr>
          <p:cNvPr id="4" name="3 Marcador de contenido"/>
          <p:cNvSpPr>
            <a:spLocks noGrp="1"/>
          </p:cNvSpPr>
          <p:nvPr>
            <p:ph sz="quarter" idx="13"/>
          </p:nvPr>
        </p:nvSpPr>
        <p:spPr>
          <a:xfrm>
            <a:off x="274320" y="980728"/>
            <a:ext cx="8595360" cy="5255480"/>
          </a:xfrm>
        </p:spPr>
        <p:txBody>
          <a:bodyPr/>
          <a:lstStyle/>
          <a:p>
            <a:pPr marL="0" indent="0">
              <a:buNone/>
            </a:pPr>
            <a:endParaRPr lang="es-ES" altLang="es-ES" sz="2000" dirty="0" smtClean="0">
              <a:latin typeface="Comic Sans MS" panose="030F0702030302020204" pitchFamily="66" charset="0"/>
            </a:endParaRPr>
          </a:p>
          <a:p>
            <a:pPr marL="0" indent="0">
              <a:buNone/>
            </a:pPr>
            <a:endParaRPr lang="es-ES" altLang="es-ES" dirty="0" smtClean="0">
              <a:latin typeface="Comic Sans MS" panose="030F0702030302020204" pitchFamily="66" charset="0"/>
            </a:endParaRPr>
          </a:p>
          <a:p>
            <a:pPr marL="0" indent="0">
              <a:buNone/>
            </a:pPr>
            <a:r>
              <a:rPr lang="es-ES" altLang="es-ES" dirty="0" smtClean="0">
                <a:latin typeface="Comic Sans MS" panose="030F0702030302020204" pitchFamily="66" charset="0"/>
              </a:rPr>
              <a:t>La </a:t>
            </a:r>
            <a:r>
              <a:rPr lang="es-ES" altLang="es-ES" dirty="0">
                <a:latin typeface="Comic Sans MS" panose="030F0702030302020204" pitchFamily="66" charset="0"/>
              </a:rPr>
              <a:t>mayor cantidad de biomasa de un ecosistema, y por tanto su mayor producción, se dará cuando este comienza a desarrollarse y disminuye a medida que adquiere estabilidad.</a:t>
            </a:r>
          </a:p>
          <a:p>
            <a:pPr marL="0" indent="0">
              <a:buNone/>
            </a:pPr>
            <a:endParaRPr lang="es-ES" dirty="0" smtClean="0"/>
          </a:p>
          <a:p>
            <a:pPr marL="0" indent="0">
              <a:buNone/>
            </a:pPr>
            <a:r>
              <a:rPr lang="es-ES" dirty="0" smtClean="0">
                <a:latin typeface="Comic Sans MS" panose="030F0702030302020204" pitchFamily="66" charset="0"/>
              </a:rPr>
              <a:t>Hablamos entonces de producción primaria para referirnos a la energía que es fijada por los productores.</a:t>
            </a:r>
            <a:endParaRPr lang="es-ES" dirty="0">
              <a:latin typeface="Comic Sans MS" panose="030F0702030302020204" pitchFamily="66" charset="0"/>
            </a:endParaRPr>
          </a:p>
        </p:txBody>
      </p:sp>
      <p:sp>
        <p:nvSpPr>
          <p:cNvPr id="5" name="2 Título"/>
          <p:cNvSpPr>
            <a:spLocks noGrp="1"/>
          </p:cNvSpPr>
          <p:nvPr>
            <p:ph type="title"/>
          </p:nvPr>
        </p:nvSpPr>
        <p:spPr>
          <a:xfrm>
            <a:off x="251520" y="188640"/>
            <a:ext cx="8591550" cy="746721"/>
          </a:xfrm>
        </p:spPr>
        <p:txBody>
          <a:bodyPr>
            <a:normAutofit/>
          </a:bodyPr>
          <a:lstStyle/>
          <a:p>
            <a:pPr algn="ctr"/>
            <a:r>
              <a:rPr lang="es-ES" sz="4000" dirty="0" smtClean="0">
                <a:latin typeface="Berlin Sans FB Demi" panose="020E0802020502020306" pitchFamily="34" charset="0"/>
              </a:rPr>
              <a:t>Producción primaria: productividad</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1870280634"/>
      </p:ext>
    </p:extLst>
  </p:cSld>
  <p:clrMapOvr>
    <a:masterClrMapping/>
  </p:clrMapOvr>
  <p:transition spd="slow">
    <p:randomBar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8</a:t>
            </a:fld>
            <a:endParaRPr lang="es-ES" dirty="0"/>
          </a:p>
        </p:txBody>
      </p:sp>
      <p:sp>
        <p:nvSpPr>
          <p:cNvPr id="4" name="3 Marcador de contenido"/>
          <p:cNvSpPr>
            <a:spLocks noGrp="1"/>
          </p:cNvSpPr>
          <p:nvPr>
            <p:ph sz="quarter" idx="13"/>
          </p:nvPr>
        </p:nvSpPr>
        <p:spPr>
          <a:xfrm>
            <a:off x="274320" y="1052736"/>
            <a:ext cx="8595360" cy="5183472"/>
          </a:xfrm>
        </p:spPr>
        <p:txBody>
          <a:bodyPr/>
          <a:lstStyle/>
          <a:p>
            <a:pPr marL="0" indent="0">
              <a:buNone/>
            </a:pPr>
            <a:endParaRPr lang="es-ES" altLang="es-ES" sz="2400" dirty="0" smtClean="0">
              <a:latin typeface="Comic Sans MS" panose="030F0702030302020204" pitchFamily="66" charset="0"/>
            </a:endParaRPr>
          </a:p>
          <a:p>
            <a:pPr marL="0" indent="0">
              <a:buNone/>
            </a:pPr>
            <a:r>
              <a:rPr lang="es-ES" altLang="es-ES" sz="2400" dirty="0" smtClean="0">
                <a:latin typeface="Comic Sans MS" panose="030F0702030302020204" pitchFamily="66" charset="0"/>
              </a:rPr>
              <a:t>La </a:t>
            </a:r>
            <a:r>
              <a:rPr lang="es-ES" altLang="es-ES" sz="2400" dirty="0">
                <a:latin typeface="Comic Sans MS" panose="030F0702030302020204" pitchFamily="66" charset="0"/>
              </a:rPr>
              <a:t>cantidad real de energía fijada por los productores depende del equilibrio entre la intensidad a la que la biomasa es producida (PPB, producción primaria bruta) y la que consumen ( por respiración) para mantenerse los seres vivos. La diferencia es la PPN ( producción primaria neta).</a:t>
            </a:r>
          </a:p>
          <a:p>
            <a:endParaRPr lang="es-ES" altLang="es-ES" sz="2400" dirty="0">
              <a:latin typeface="Comic Sans MS" panose="030F0702030302020204" pitchFamily="66" charset="0"/>
            </a:endParaRPr>
          </a:p>
          <a:p>
            <a:pPr marL="0" indent="0" algn="ctr">
              <a:buNone/>
            </a:pPr>
            <a:r>
              <a:rPr lang="es-ES" altLang="es-ES" sz="2400" b="1" dirty="0">
                <a:solidFill>
                  <a:srgbClr val="00B0F0"/>
                </a:solidFill>
                <a:latin typeface="Comic Sans MS" panose="030F0702030302020204" pitchFamily="66" charset="0"/>
              </a:rPr>
              <a:t>PPN  =  PPB -  respiración</a:t>
            </a:r>
          </a:p>
        </p:txBody>
      </p:sp>
      <p:sp>
        <p:nvSpPr>
          <p:cNvPr id="6" name="2 Título"/>
          <p:cNvSpPr>
            <a:spLocks noGrp="1"/>
          </p:cNvSpPr>
          <p:nvPr>
            <p:ph type="title"/>
          </p:nvPr>
        </p:nvSpPr>
        <p:spPr>
          <a:xfrm>
            <a:off x="251520" y="188640"/>
            <a:ext cx="8591550" cy="746721"/>
          </a:xfrm>
        </p:spPr>
        <p:txBody>
          <a:bodyPr>
            <a:normAutofit/>
          </a:bodyPr>
          <a:lstStyle/>
          <a:p>
            <a:pPr algn="ctr"/>
            <a:r>
              <a:rPr lang="es-ES" sz="4000" dirty="0" smtClean="0">
                <a:latin typeface="Berlin Sans FB Demi" panose="020E0802020502020306" pitchFamily="34" charset="0"/>
              </a:rPr>
              <a:t>Producción primaria: productividad</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10971032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normAutofit fontScale="92500" lnSpcReduction="20000"/>
          </a:bodyPr>
          <a:lstStyle/>
          <a:p>
            <a:fld id="{4EFB2D12-9496-4C14-90FD-47B68982FC76}" type="slidenum">
              <a:rPr lang="es-ES" smtClean="0"/>
              <a:t>9</a:t>
            </a:fld>
            <a:endParaRPr lang="es-ES" dirty="0"/>
          </a:p>
        </p:txBody>
      </p:sp>
      <p:sp>
        <p:nvSpPr>
          <p:cNvPr id="4" name="3 Marcador de contenido"/>
          <p:cNvSpPr>
            <a:spLocks noGrp="1"/>
          </p:cNvSpPr>
          <p:nvPr>
            <p:ph sz="quarter" idx="13"/>
          </p:nvPr>
        </p:nvSpPr>
        <p:spPr>
          <a:xfrm>
            <a:off x="274320" y="908720"/>
            <a:ext cx="8595360" cy="5327488"/>
          </a:xfrm>
        </p:spPr>
        <p:txBody>
          <a:bodyPr/>
          <a:lstStyle/>
          <a:p>
            <a:pPr marL="0" indent="0">
              <a:buNone/>
            </a:pPr>
            <a:endParaRPr lang="es-ES" dirty="0" smtClean="0"/>
          </a:p>
          <a:p>
            <a:pPr marL="0" indent="0">
              <a:buNone/>
            </a:pPr>
            <a:endParaRPr lang="es-ES" sz="3000" dirty="0" smtClean="0">
              <a:latin typeface="Comic Sans MS" panose="030F0702030302020204" pitchFamily="66" charset="0"/>
            </a:endParaRPr>
          </a:p>
          <a:p>
            <a:pPr marL="0" indent="0">
              <a:buNone/>
            </a:pPr>
            <a:r>
              <a:rPr lang="es-ES" sz="3000" dirty="0" smtClean="0">
                <a:latin typeface="Comic Sans MS" panose="030F0702030302020204" pitchFamily="66" charset="0"/>
              </a:rPr>
              <a:t>Todos los organismos de un ecosistema que no son productores, son consumidores o heterótrofos, es decir, necesitan y obtienen sus nutrientes orgánicos a partir de los productores</a:t>
            </a:r>
            <a:r>
              <a:rPr lang="es-ES" dirty="0" smtClean="0"/>
              <a:t>.</a:t>
            </a:r>
            <a:endParaRPr lang="es-ES" dirty="0"/>
          </a:p>
        </p:txBody>
      </p:sp>
      <p:sp>
        <p:nvSpPr>
          <p:cNvPr id="5" name="2 Título"/>
          <p:cNvSpPr>
            <a:spLocks noGrp="1"/>
          </p:cNvSpPr>
          <p:nvPr>
            <p:ph type="title"/>
          </p:nvPr>
        </p:nvSpPr>
        <p:spPr>
          <a:xfrm>
            <a:off x="251520" y="188640"/>
            <a:ext cx="8591550" cy="746721"/>
          </a:xfrm>
        </p:spPr>
        <p:txBody>
          <a:bodyPr>
            <a:normAutofit/>
          </a:bodyPr>
          <a:lstStyle/>
          <a:p>
            <a:pPr algn="ctr"/>
            <a:r>
              <a:rPr lang="es-ES" sz="4000" dirty="0" smtClean="0">
                <a:latin typeface="Berlin Sans FB Demi" panose="020E0802020502020306" pitchFamily="34" charset="0"/>
              </a:rPr>
              <a:t>Producción secundaria</a:t>
            </a:r>
            <a:endParaRPr lang="es-ES" sz="4000" dirty="0">
              <a:latin typeface="Berlin Sans FB Demi" panose="020E0802020502020306" pitchFamily="34" charset="0"/>
            </a:endParaRPr>
          </a:p>
        </p:txBody>
      </p:sp>
    </p:spTree>
    <p:extLst>
      <p:ext uri="{BB962C8B-B14F-4D97-AF65-F5344CB8AC3E}">
        <p14:creationId xmlns:p14="http://schemas.microsoft.com/office/powerpoint/2010/main" val="1554781591"/>
      </p:ext>
    </p:extLst>
  </p:cSld>
  <p:clrMapOvr>
    <a:masterClrMapping/>
  </p:clrMapOvr>
  <p:transition spd="slow">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TC101790493[[fn=SOHO]]</Template>
  <TotalTime>786</TotalTime>
  <Words>3280</Words>
  <Application>Microsoft Office PowerPoint</Application>
  <PresentationFormat>Presentación en pantalla (4:3)</PresentationFormat>
  <Paragraphs>441</Paragraphs>
  <Slides>67</Slides>
  <Notes>1</Notes>
  <HiddenSlides>0</HiddenSlides>
  <MMClips>0</MMClips>
  <ScaleCrop>false</ScaleCrop>
  <HeadingPairs>
    <vt:vector size="4" baseType="variant">
      <vt:variant>
        <vt:lpstr>Tema</vt:lpstr>
      </vt:variant>
      <vt:variant>
        <vt:i4>1</vt:i4>
      </vt:variant>
      <vt:variant>
        <vt:lpstr>Títulos de diapositiva</vt:lpstr>
      </vt:variant>
      <vt:variant>
        <vt:i4>67</vt:i4>
      </vt:variant>
    </vt:vector>
  </HeadingPairs>
  <TitlesOfParts>
    <vt:vector size="68" baseType="lpstr">
      <vt:lpstr>Soho</vt:lpstr>
      <vt:lpstr>Presentación de PowerPoint</vt:lpstr>
      <vt:lpstr>Presentación de PowerPoint</vt:lpstr>
      <vt:lpstr> Niveles tróficos y cadenas alimentarias</vt:lpstr>
      <vt:lpstr>Producción primaria: productividad</vt:lpstr>
      <vt:lpstr>Producción primaria: productividad</vt:lpstr>
      <vt:lpstr>Producción primaria: productividad</vt:lpstr>
      <vt:lpstr>Producción primaria: productividad</vt:lpstr>
      <vt:lpstr>Producción primaria: productividad</vt:lpstr>
      <vt:lpstr>Producción secundaria</vt:lpstr>
      <vt:lpstr>Producción secundaria: tipos de consumidores</vt:lpstr>
      <vt:lpstr>Producción secundaria</vt:lpstr>
      <vt:lpstr>Cadenas y redes tróficas.</vt:lpstr>
      <vt:lpstr>Presentación de PowerPoint</vt:lpstr>
      <vt:lpstr>Presentación de PowerPoint</vt:lpstr>
      <vt:lpstr> Regla del 10%</vt:lpstr>
      <vt:lpstr> Eficiencia ecológica: pirámides de número, biomasa y energía.</vt:lpstr>
      <vt:lpstr>Presentación de PowerPoint</vt:lpstr>
      <vt:lpstr>Presentación de PowerPoint</vt:lpstr>
      <vt:lpstr>Presentación de PowerPoint</vt:lpstr>
      <vt:lpstr>http://www.youtube.com/watch?v=JcabHl5Qc9U</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4. La biosfera como gran ecosistema. Biomas.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TEMA 10 ECOSISTEMAS Y SU DINÁMICA</dc:title>
  <dc:creator>Virginia</dc:creator>
  <cp:lastModifiedBy>Virginia</cp:lastModifiedBy>
  <cp:revision>77</cp:revision>
  <dcterms:created xsi:type="dcterms:W3CDTF">2014-02-20T18:41:26Z</dcterms:created>
  <dcterms:modified xsi:type="dcterms:W3CDTF">2014-02-28T22:00:45Z</dcterms:modified>
</cp:coreProperties>
</file>